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D20694-47E3-493B-AEC2-6E4132AA0D2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F3F5A6-2686-49CD-B113-6CDC876FB0C6}">
      <dgm:prSet custT="1"/>
      <dgm:spPr/>
      <dgm:t>
        <a:bodyPr/>
        <a:lstStyle/>
        <a:p>
          <a:r>
            <a:rPr lang="en-US" sz="2200" b="1" dirty="0"/>
            <a:t>En </a:t>
          </a:r>
          <a:r>
            <a:rPr lang="en-US" sz="2200" b="1" dirty="0" err="1"/>
            <a:t>mer</a:t>
          </a:r>
          <a:r>
            <a:rPr lang="en-US" sz="2200" b="1" dirty="0"/>
            <a:t> </a:t>
          </a:r>
          <a:r>
            <a:rPr lang="en-US" sz="2200" b="1" dirty="0" err="1"/>
            <a:t>konsekvent</a:t>
          </a:r>
          <a:r>
            <a:rPr lang="en-US" sz="2200" b="1" dirty="0"/>
            <a:t> </a:t>
          </a:r>
          <a:r>
            <a:rPr lang="en-US" sz="2200" b="1" dirty="0" err="1"/>
            <a:t>användning</a:t>
          </a:r>
          <a:r>
            <a:rPr lang="en-US" sz="2200" b="1" dirty="0"/>
            <a:t> av </a:t>
          </a:r>
          <a:r>
            <a:rPr lang="en-US" sz="2200" b="1" dirty="0" err="1"/>
            <a:t>begrepp</a:t>
          </a:r>
          <a:endParaRPr lang="en-US" sz="2200" dirty="0"/>
        </a:p>
      </dgm:t>
    </dgm:pt>
    <dgm:pt modelId="{4A0A34FF-9450-4C75-8582-683FD0160083}" type="parTrans" cxnId="{47AE1A6B-AF01-4E52-B68F-2755B97F5C02}">
      <dgm:prSet/>
      <dgm:spPr/>
      <dgm:t>
        <a:bodyPr/>
        <a:lstStyle/>
        <a:p>
          <a:endParaRPr lang="en-US"/>
        </a:p>
      </dgm:t>
    </dgm:pt>
    <dgm:pt modelId="{83B29CC6-241B-4F00-9703-018D70F40B95}" type="sibTrans" cxnId="{47AE1A6B-AF01-4E52-B68F-2755B97F5C02}">
      <dgm:prSet/>
      <dgm:spPr/>
      <dgm:t>
        <a:bodyPr/>
        <a:lstStyle/>
        <a:p>
          <a:endParaRPr lang="en-US"/>
        </a:p>
      </dgm:t>
    </dgm:pt>
    <dgm:pt modelId="{279EB737-A85B-4452-A710-1EB2E0CD10C4}">
      <dgm:prSet custT="1"/>
      <dgm:spPr/>
      <dgm:t>
        <a:bodyPr/>
        <a:lstStyle/>
        <a:p>
          <a:r>
            <a:rPr lang="en-US" sz="2200" dirty="0" err="1"/>
            <a:t>Exempel</a:t>
          </a:r>
          <a:r>
            <a:rPr lang="en-US" sz="2200" dirty="0"/>
            <a:t>: </a:t>
          </a:r>
        </a:p>
        <a:p>
          <a:r>
            <a:rPr lang="en-US" sz="2200" dirty="0" err="1"/>
            <a:t>årsstämma</a:t>
          </a:r>
          <a:r>
            <a:rPr lang="en-US" sz="2200" dirty="0"/>
            <a:t> – </a:t>
          </a:r>
          <a:r>
            <a:rPr lang="en-US" sz="2200" dirty="0" err="1"/>
            <a:t>årsmöte</a:t>
          </a:r>
          <a:endParaRPr lang="en-US" sz="2200" dirty="0"/>
        </a:p>
        <a:p>
          <a:r>
            <a:rPr lang="en-US" sz="2200" dirty="0" err="1"/>
            <a:t>styrelsemedlem</a:t>
          </a:r>
          <a:r>
            <a:rPr lang="en-US" sz="2200" dirty="0"/>
            <a:t> - </a:t>
          </a:r>
          <a:r>
            <a:rPr lang="en-US" sz="2200" dirty="0" err="1"/>
            <a:t>ledamot</a:t>
          </a:r>
          <a:endParaRPr lang="en-US" sz="2200" dirty="0"/>
        </a:p>
      </dgm:t>
    </dgm:pt>
    <dgm:pt modelId="{A9D180C3-B0AE-46C9-8BA3-A823281AC3BA}" type="parTrans" cxnId="{C223B94B-919E-46A3-8578-4DF26C2EA80B}">
      <dgm:prSet/>
      <dgm:spPr/>
      <dgm:t>
        <a:bodyPr/>
        <a:lstStyle/>
        <a:p>
          <a:endParaRPr lang="en-US"/>
        </a:p>
      </dgm:t>
    </dgm:pt>
    <dgm:pt modelId="{6A2F3937-15F5-4BA0-89E1-745FD060FE21}" type="sibTrans" cxnId="{C223B94B-919E-46A3-8578-4DF26C2EA80B}">
      <dgm:prSet/>
      <dgm:spPr/>
      <dgm:t>
        <a:bodyPr/>
        <a:lstStyle/>
        <a:p>
          <a:endParaRPr lang="en-US"/>
        </a:p>
      </dgm:t>
    </dgm:pt>
    <dgm:pt modelId="{C81988F5-5355-4777-AD06-FF785601AE47}">
      <dgm:prSet custT="1"/>
      <dgm:spPr/>
      <dgm:t>
        <a:bodyPr/>
        <a:lstStyle/>
        <a:p>
          <a:r>
            <a:rPr lang="en-US" sz="2200" b="1" dirty="0" err="1"/>
            <a:t>Språk</a:t>
          </a:r>
          <a:endParaRPr lang="en-US" sz="2200" dirty="0"/>
        </a:p>
      </dgm:t>
    </dgm:pt>
    <dgm:pt modelId="{C06E1DD7-CB30-43A5-AE85-8D83C664EE8D}" type="parTrans" cxnId="{888F9F6E-1BF8-4E83-98BA-C1194C6FC497}">
      <dgm:prSet/>
      <dgm:spPr/>
      <dgm:t>
        <a:bodyPr/>
        <a:lstStyle/>
        <a:p>
          <a:endParaRPr lang="en-US"/>
        </a:p>
      </dgm:t>
    </dgm:pt>
    <dgm:pt modelId="{0CE24635-D77F-48B5-A4CD-B70472A7E574}" type="sibTrans" cxnId="{888F9F6E-1BF8-4E83-98BA-C1194C6FC497}">
      <dgm:prSet/>
      <dgm:spPr/>
      <dgm:t>
        <a:bodyPr/>
        <a:lstStyle/>
        <a:p>
          <a:endParaRPr lang="en-US"/>
        </a:p>
      </dgm:t>
    </dgm:pt>
    <dgm:pt modelId="{B11A9E30-F5D4-40AC-A491-87B15D10262A}">
      <dgm:prSet custT="1"/>
      <dgm:spPr/>
      <dgm:t>
        <a:bodyPr/>
        <a:lstStyle/>
        <a:p>
          <a:r>
            <a:rPr lang="en-US" sz="2200" dirty="0" err="1"/>
            <a:t>Stavning</a:t>
          </a:r>
          <a:endParaRPr lang="en-US" sz="2200" dirty="0"/>
        </a:p>
        <a:p>
          <a:r>
            <a:rPr lang="en-US" sz="2200" dirty="0"/>
            <a:t>Grammatik</a:t>
          </a:r>
        </a:p>
        <a:p>
          <a:r>
            <a:rPr lang="en-US" sz="2200" dirty="0" err="1"/>
            <a:t>Styckeindelning</a:t>
          </a:r>
          <a:endParaRPr lang="en-US" sz="2200" dirty="0"/>
        </a:p>
      </dgm:t>
    </dgm:pt>
    <dgm:pt modelId="{34481318-D818-4538-BE41-BF0216ED4585}" type="parTrans" cxnId="{B4FAA69E-33A5-4561-9726-63E15EFB92E7}">
      <dgm:prSet/>
      <dgm:spPr/>
      <dgm:t>
        <a:bodyPr/>
        <a:lstStyle/>
        <a:p>
          <a:endParaRPr lang="en-US"/>
        </a:p>
      </dgm:t>
    </dgm:pt>
    <dgm:pt modelId="{97C1A66A-BD4B-4176-B1E0-AF00618C079B}" type="sibTrans" cxnId="{B4FAA69E-33A5-4561-9726-63E15EFB92E7}">
      <dgm:prSet/>
      <dgm:spPr/>
      <dgm:t>
        <a:bodyPr/>
        <a:lstStyle/>
        <a:p>
          <a:endParaRPr lang="en-US"/>
        </a:p>
      </dgm:t>
    </dgm:pt>
    <dgm:pt modelId="{2F8D60FF-7B17-4051-98D8-C049ECDDD965}">
      <dgm:prSet custT="1"/>
      <dgm:spPr/>
      <dgm:t>
        <a:bodyPr/>
        <a:lstStyle/>
        <a:p>
          <a:r>
            <a:rPr lang="en-US" sz="2200" b="1" dirty="0"/>
            <a:t>”</a:t>
          </a:r>
          <a:r>
            <a:rPr lang="en-US" sz="2200" b="1" dirty="0" err="1"/>
            <a:t>Städning</a:t>
          </a:r>
          <a:r>
            <a:rPr lang="en-US" sz="2200" b="1" dirty="0"/>
            <a:t>” </a:t>
          </a:r>
          <a:r>
            <a:rPr lang="en-US" sz="2200" b="1" dirty="0" err="1"/>
            <a:t>i</a:t>
          </a:r>
          <a:r>
            <a:rPr lang="en-US" sz="2200" b="1" dirty="0"/>
            <a:t> </a:t>
          </a:r>
          <a:r>
            <a:rPr lang="en-US" sz="2200" b="1" dirty="0" err="1"/>
            <a:t>dokumentet</a:t>
          </a:r>
          <a:endParaRPr lang="en-US" sz="2200" dirty="0"/>
        </a:p>
      </dgm:t>
    </dgm:pt>
    <dgm:pt modelId="{7C4C35A0-464D-4C58-A1C6-A57AC793A469}" type="parTrans" cxnId="{929178EA-7FAF-4DC2-9128-2B6937331446}">
      <dgm:prSet/>
      <dgm:spPr/>
      <dgm:t>
        <a:bodyPr/>
        <a:lstStyle/>
        <a:p>
          <a:endParaRPr lang="en-US"/>
        </a:p>
      </dgm:t>
    </dgm:pt>
    <dgm:pt modelId="{8CE9CEEC-7736-4494-8161-D74A3933D745}" type="sibTrans" cxnId="{929178EA-7FAF-4DC2-9128-2B6937331446}">
      <dgm:prSet/>
      <dgm:spPr/>
      <dgm:t>
        <a:bodyPr/>
        <a:lstStyle/>
        <a:p>
          <a:endParaRPr lang="en-US"/>
        </a:p>
      </dgm:t>
    </dgm:pt>
    <dgm:pt modelId="{A6358669-2DD5-4518-A3A9-C511595CDF55}">
      <dgm:prSet custT="1"/>
      <dgm:spPr/>
      <dgm:t>
        <a:bodyPr/>
        <a:lstStyle/>
        <a:p>
          <a:r>
            <a:rPr lang="en-US" sz="2200" dirty="0" err="1"/>
            <a:t>Färre</a:t>
          </a:r>
          <a:r>
            <a:rPr lang="en-US" sz="2200" dirty="0"/>
            <a:t> </a:t>
          </a:r>
          <a:r>
            <a:rPr lang="en-US" sz="2200" dirty="0" err="1"/>
            <a:t>paragrafer</a:t>
          </a:r>
          <a:endParaRPr lang="en-US" sz="2200" dirty="0"/>
        </a:p>
        <a:p>
          <a:r>
            <a:rPr lang="en-US" sz="2200" dirty="0" err="1"/>
            <a:t>Bortagning</a:t>
          </a:r>
          <a:r>
            <a:rPr lang="en-US" sz="2200" dirty="0"/>
            <a:t> av </a:t>
          </a:r>
          <a:r>
            <a:rPr lang="en-US" sz="2200" dirty="0" err="1"/>
            <a:t>dubbel</a:t>
          </a:r>
          <a:r>
            <a:rPr lang="en-US" sz="2200" dirty="0"/>
            <a:t> information</a:t>
          </a:r>
        </a:p>
      </dgm:t>
    </dgm:pt>
    <dgm:pt modelId="{B749126A-A1ED-4FBE-B702-7EA7C75F64C3}" type="parTrans" cxnId="{2FB93C48-86CA-4D3D-8F4C-602DE1F023BC}">
      <dgm:prSet/>
      <dgm:spPr/>
      <dgm:t>
        <a:bodyPr/>
        <a:lstStyle/>
        <a:p>
          <a:endParaRPr lang="en-US"/>
        </a:p>
      </dgm:t>
    </dgm:pt>
    <dgm:pt modelId="{ADD4400F-9B95-495B-936D-B05B55303CF4}" type="sibTrans" cxnId="{2FB93C48-86CA-4D3D-8F4C-602DE1F023BC}">
      <dgm:prSet/>
      <dgm:spPr/>
      <dgm:t>
        <a:bodyPr/>
        <a:lstStyle/>
        <a:p>
          <a:endParaRPr lang="en-US"/>
        </a:p>
      </dgm:t>
    </dgm:pt>
    <dgm:pt modelId="{59A9D151-87EE-4636-9A0E-474C2BED9240}" type="pres">
      <dgm:prSet presAssocID="{F6D20694-47E3-493B-AEC2-6E4132AA0D27}" presName="vert0" presStyleCnt="0">
        <dgm:presLayoutVars>
          <dgm:dir/>
          <dgm:animOne val="branch"/>
          <dgm:animLvl val="lvl"/>
        </dgm:presLayoutVars>
      </dgm:prSet>
      <dgm:spPr/>
    </dgm:pt>
    <dgm:pt modelId="{F71FED22-F89C-4808-AC7E-08A99C68A5E4}" type="pres">
      <dgm:prSet presAssocID="{14F3F5A6-2686-49CD-B113-6CDC876FB0C6}" presName="thickLine" presStyleLbl="alignNode1" presStyleIdx="0" presStyleCnt="3"/>
      <dgm:spPr/>
    </dgm:pt>
    <dgm:pt modelId="{C534AFCF-0F47-4BD4-BE4A-A53CE208AF7D}" type="pres">
      <dgm:prSet presAssocID="{14F3F5A6-2686-49CD-B113-6CDC876FB0C6}" presName="horz1" presStyleCnt="0"/>
      <dgm:spPr/>
    </dgm:pt>
    <dgm:pt modelId="{52074653-C1B1-4680-A3F2-CC81D0D7E42D}" type="pres">
      <dgm:prSet presAssocID="{14F3F5A6-2686-49CD-B113-6CDC876FB0C6}" presName="tx1" presStyleLbl="revTx" presStyleIdx="0" presStyleCnt="6" custScaleX="134354"/>
      <dgm:spPr/>
    </dgm:pt>
    <dgm:pt modelId="{6C8D6C42-274B-4BF0-AADE-51A682F5CF51}" type="pres">
      <dgm:prSet presAssocID="{14F3F5A6-2686-49CD-B113-6CDC876FB0C6}" presName="vert1" presStyleCnt="0"/>
      <dgm:spPr/>
    </dgm:pt>
    <dgm:pt modelId="{FB809992-5CDA-4EAA-B8B8-436BE7FF5C01}" type="pres">
      <dgm:prSet presAssocID="{279EB737-A85B-4452-A710-1EB2E0CD10C4}" presName="vertSpace2a" presStyleCnt="0"/>
      <dgm:spPr/>
    </dgm:pt>
    <dgm:pt modelId="{3F60DAE5-C3E5-4221-A58B-343FCDE80F72}" type="pres">
      <dgm:prSet presAssocID="{279EB737-A85B-4452-A710-1EB2E0CD10C4}" presName="horz2" presStyleCnt="0"/>
      <dgm:spPr/>
    </dgm:pt>
    <dgm:pt modelId="{B608679F-840E-44F5-81D0-660E5CA99D4C}" type="pres">
      <dgm:prSet presAssocID="{279EB737-A85B-4452-A710-1EB2E0CD10C4}" presName="horzSpace2" presStyleCnt="0"/>
      <dgm:spPr/>
    </dgm:pt>
    <dgm:pt modelId="{AC9A1CD2-AFD5-4E3A-A5AA-A5B6999BEB4F}" type="pres">
      <dgm:prSet presAssocID="{279EB737-A85B-4452-A710-1EB2E0CD10C4}" presName="tx2" presStyleLbl="revTx" presStyleIdx="1" presStyleCnt="6"/>
      <dgm:spPr/>
    </dgm:pt>
    <dgm:pt modelId="{F9B39DC5-23CE-40AF-AF3F-A546D96A36BF}" type="pres">
      <dgm:prSet presAssocID="{279EB737-A85B-4452-A710-1EB2E0CD10C4}" presName="vert2" presStyleCnt="0"/>
      <dgm:spPr/>
    </dgm:pt>
    <dgm:pt modelId="{75D36FCC-24B6-4068-BCA1-C617FF542F5D}" type="pres">
      <dgm:prSet presAssocID="{279EB737-A85B-4452-A710-1EB2E0CD10C4}" presName="thinLine2b" presStyleLbl="callout" presStyleIdx="0" presStyleCnt="3"/>
      <dgm:spPr/>
    </dgm:pt>
    <dgm:pt modelId="{D3A45AA2-0AC3-4F64-8966-02F74931C8A7}" type="pres">
      <dgm:prSet presAssocID="{279EB737-A85B-4452-A710-1EB2E0CD10C4}" presName="vertSpace2b" presStyleCnt="0"/>
      <dgm:spPr/>
    </dgm:pt>
    <dgm:pt modelId="{A920DECA-7A32-4927-812F-149FB0B16BE3}" type="pres">
      <dgm:prSet presAssocID="{C81988F5-5355-4777-AD06-FF785601AE47}" presName="thickLine" presStyleLbl="alignNode1" presStyleIdx="1" presStyleCnt="3"/>
      <dgm:spPr/>
    </dgm:pt>
    <dgm:pt modelId="{B0DAFD28-2B20-4F95-B2C6-963A748CD5DB}" type="pres">
      <dgm:prSet presAssocID="{C81988F5-5355-4777-AD06-FF785601AE47}" presName="horz1" presStyleCnt="0"/>
      <dgm:spPr/>
    </dgm:pt>
    <dgm:pt modelId="{F6CDD3FD-798A-4DCB-9FF0-A5B1C1DD6614}" type="pres">
      <dgm:prSet presAssocID="{C81988F5-5355-4777-AD06-FF785601AE47}" presName="tx1" presStyleLbl="revTx" presStyleIdx="2" presStyleCnt="6" custScaleX="134354"/>
      <dgm:spPr/>
    </dgm:pt>
    <dgm:pt modelId="{365B758A-9D31-4834-A011-C44CE3443BEA}" type="pres">
      <dgm:prSet presAssocID="{C81988F5-5355-4777-AD06-FF785601AE47}" presName="vert1" presStyleCnt="0"/>
      <dgm:spPr/>
    </dgm:pt>
    <dgm:pt modelId="{74C68985-BCE3-41BF-91CB-19A51D4A5928}" type="pres">
      <dgm:prSet presAssocID="{B11A9E30-F5D4-40AC-A491-87B15D10262A}" presName="vertSpace2a" presStyleCnt="0"/>
      <dgm:spPr/>
    </dgm:pt>
    <dgm:pt modelId="{A900C074-8FEA-4CD7-B7F3-EDBCD08218A2}" type="pres">
      <dgm:prSet presAssocID="{B11A9E30-F5D4-40AC-A491-87B15D10262A}" presName="horz2" presStyleCnt="0"/>
      <dgm:spPr/>
    </dgm:pt>
    <dgm:pt modelId="{49394795-106B-42B5-86FC-5B2D9892D35E}" type="pres">
      <dgm:prSet presAssocID="{B11A9E30-F5D4-40AC-A491-87B15D10262A}" presName="horzSpace2" presStyleCnt="0"/>
      <dgm:spPr/>
    </dgm:pt>
    <dgm:pt modelId="{EEC49341-67E5-4E61-B301-CA99BD30A3EB}" type="pres">
      <dgm:prSet presAssocID="{B11A9E30-F5D4-40AC-A491-87B15D10262A}" presName="tx2" presStyleLbl="revTx" presStyleIdx="3" presStyleCnt="6"/>
      <dgm:spPr/>
    </dgm:pt>
    <dgm:pt modelId="{4645BE7E-2D62-4490-AD5D-D8B3908F69EE}" type="pres">
      <dgm:prSet presAssocID="{B11A9E30-F5D4-40AC-A491-87B15D10262A}" presName="vert2" presStyleCnt="0"/>
      <dgm:spPr/>
    </dgm:pt>
    <dgm:pt modelId="{C53F230D-B1B8-4C50-8ADD-0FD70BB348C0}" type="pres">
      <dgm:prSet presAssocID="{B11A9E30-F5D4-40AC-A491-87B15D10262A}" presName="thinLine2b" presStyleLbl="callout" presStyleIdx="1" presStyleCnt="3"/>
      <dgm:spPr/>
    </dgm:pt>
    <dgm:pt modelId="{E03FC319-4070-4735-9881-CEB2E62427E4}" type="pres">
      <dgm:prSet presAssocID="{B11A9E30-F5D4-40AC-A491-87B15D10262A}" presName="vertSpace2b" presStyleCnt="0"/>
      <dgm:spPr/>
    </dgm:pt>
    <dgm:pt modelId="{970BD916-FADF-426F-8AB4-97F255B8EA36}" type="pres">
      <dgm:prSet presAssocID="{2F8D60FF-7B17-4051-98D8-C049ECDDD965}" presName="thickLine" presStyleLbl="alignNode1" presStyleIdx="2" presStyleCnt="3"/>
      <dgm:spPr/>
    </dgm:pt>
    <dgm:pt modelId="{5F23E0F0-C6C6-4807-A03A-C181F713D7D1}" type="pres">
      <dgm:prSet presAssocID="{2F8D60FF-7B17-4051-98D8-C049ECDDD965}" presName="horz1" presStyleCnt="0"/>
      <dgm:spPr/>
    </dgm:pt>
    <dgm:pt modelId="{1ECF196D-408C-404E-8A98-113DD18CF66E}" type="pres">
      <dgm:prSet presAssocID="{2F8D60FF-7B17-4051-98D8-C049ECDDD965}" presName="tx1" presStyleLbl="revTx" presStyleIdx="4" presStyleCnt="6" custScaleX="134354"/>
      <dgm:spPr/>
    </dgm:pt>
    <dgm:pt modelId="{4C14D009-A848-40D1-A20F-C597D4BA5A28}" type="pres">
      <dgm:prSet presAssocID="{2F8D60FF-7B17-4051-98D8-C049ECDDD965}" presName="vert1" presStyleCnt="0"/>
      <dgm:spPr/>
    </dgm:pt>
    <dgm:pt modelId="{4901DCA3-DFB6-475F-A984-083B0547D226}" type="pres">
      <dgm:prSet presAssocID="{A6358669-2DD5-4518-A3A9-C511595CDF55}" presName="vertSpace2a" presStyleCnt="0"/>
      <dgm:spPr/>
    </dgm:pt>
    <dgm:pt modelId="{D2C21AE1-4399-49C9-9171-DEFEA3FB1510}" type="pres">
      <dgm:prSet presAssocID="{A6358669-2DD5-4518-A3A9-C511595CDF55}" presName="horz2" presStyleCnt="0"/>
      <dgm:spPr/>
    </dgm:pt>
    <dgm:pt modelId="{F8D0FF03-32C4-4099-BDFC-C6BAC204B9D0}" type="pres">
      <dgm:prSet presAssocID="{A6358669-2DD5-4518-A3A9-C511595CDF55}" presName="horzSpace2" presStyleCnt="0"/>
      <dgm:spPr/>
    </dgm:pt>
    <dgm:pt modelId="{B4610848-75AB-4B52-BA80-C03AF0EB26E5}" type="pres">
      <dgm:prSet presAssocID="{A6358669-2DD5-4518-A3A9-C511595CDF55}" presName="tx2" presStyleLbl="revTx" presStyleIdx="5" presStyleCnt="6"/>
      <dgm:spPr/>
    </dgm:pt>
    <dgm:pt modelId="{A9967569-3944-4026-9DF8-3DACD50F7E69}" type="pres">
      <dgm:prSet presAssocID="{A6358669-2DD5-4518-A3A9-C511595CDF55}" presName="vert2" presStyleCnt="0"/>
      <dgm:spPr/>
    </dgm:pt>
    <dgm:pt modelId="{12546AD7-194B-40D2-94F1-4134D5BED433}" type="pres">
      <dgm:prSet presAssocID="{A6358669-2DD5-4518-A3A9-C511595CDF55}" presName="thinLine2b" presStyleLbl="callout" presStyleIdx="2" presStyleCnt="3"/>
      <dgm:spPr/>
    </dgm:pt>
    <dgm:pt modelId="{1D0B6E14-C4AD-4261-9381-873DA4BFE5A3}" type="pres">
      <dgm:prSet presAssocID="{A6358669-2DD5-4518-A3A9-C511595CDF55}" presName="vertSpace2b" presStyleCnt="0"/>
      <dgm:spPr/>
    </dgm:pt>
  </dgm:ptLst>
  <dgm:cxnLst>
    <dgm:cxn modelId="{2FB93C48-86CA-4D3D-8F4C-602DE1F023BC}" srcId="{2F8D60FF-7B17-4051-98D8-C049ECDDD965}" destId="{A6358669-2DD5-4518-A3A9-C511595CDF55}" srcOrd="0" destOrd="0" parTransId="{B749126A-A1ED-4FBE-B702-7EA7C75F64C3}" sibTransId="{ADD4400F-9B95-495B-936D-B05B55303CF4}"/>
    <dgm:cxn modelId="{47AE1A6B-AF01-4E52-B68F-2755B97F5C02}" srcId="{F6D20694-47E3-493B-AEC2-6E4132AA0D27}" destId="{14F3F5A6-2686-49CD-B113-6CDC876FB0C6}" srcOrd="0" destOrd="0" parTransId="{4A0A34FF-9450-4C75-8582-683FD0160083}" sibTransId="{83B29CC6-241B-4F00-9703-018D70F40B95}"/>
    <dgm:cxn modelId="{C223B94B-919E-46A3-8578-4DF26C2EA80B}" srcId="{14F3F5A6-2686-49CD-B113-6CDC876FB0C6}" destId="{279EB737-A85B-4452-A710-1EB2E0CD10C4}" srcOrd="0" destOrd="0" parTransId="{A9D180C3-B0AE-46C9-8BA3-A823281AC3BA}" sibTransId="{6A2F3937-15F5-4BA0-89E1-745FD060FE21}"/>
    <dgm:cxn modelId="{888F9F6E-1BF8-4E83-98BA-C1194C6FC497}" srcId="{F6D20694-47E3-493B-AEC2-6E4132AA0D27}" destId="{C81988F5-5355-4777-AD06-FF785601AE47}" srcOrd="1" destOrd="0" parTransId="{C06E1DD7-CB30-43A5-AE85-8D83C664EE8D}" sibTransId="{0CE24635-D77F-48B5-A4CD-B70472A7E574}"/>
    <dgm:cxn modelId="{23AF8754-84F1-4ABA-932E-04C000EE1B5F}" type="presOf" srcId="{B11A9E30-F5D4-40AC-A491-87B15D10262A}" destId="{EEC49341-67E5-4E61-B301-CA99BD30A3EB}" srcOrd="0" destOrd="0" presId="urn:microsoft.com/office/officeart/2008/layout/LinedList"/>
    <dgm:cxn modelId="{334F528A-2E1A-4E12-B0E9-96AE90684847}" type="presOf" srcId="{14F3F5A6-2686-49CD-B113-6CDC876FB0C6}" destId="{52074653-C1B1-4680-A3F2-CC81D0D7E42D}" srcOrd="0" destOrd="0" presId="urn:microsoft.com/office/officeart/2008/layout/LinedList"/>
    <dgm:cxn modelId="{9FDA5393-D6CC-42A3-91E7-AC8C68B7D690}" type="presOf" srcId="{F6D20694-47E3-493B-AEC2-6E4132AA0D27}" destId="{59A9D151-87EE-4636-9A0E-474C2BED9240}" srcOrd="0" destOrd="0" presId="urn:microsoft.com/office/officeart/2008/layout/LinedList"/>
    <dgm:cxn modelId="{220C419D-E4CA-4C91-9BEE-B97897D4D7D9}" type="presOf" srcId="{2F8D60FF-7B17-4051-98D8-C049ECDDD965}" destId="{1ECF196D-408C-404E-8A98-113DD18CF66E}" srcOrd="0" destOrd="0" presId="urn:microsoft.com/office/officeart/2008/layout/LinedList"/>
    <dgm:cxn modelId="{B4FAA69E-33A5-4561-9726-63E15EFB92E7}" srcId="{C81988F5-5355-4777-AD06-FF785601AE47}" destId="{B11A9E30-F5D4-40AC-A491-87B15D10262A}" srcOrd="0" destOrd="0" parTransId="{34481318-D818-4538-BE41-BF0216ED4585}" sibTransId="{97C1A66A-BD4B-4176-B1E0-AF00618C079B}"/>
    <dgm:cxn modelId="{0F424CAE-CE39-4367-902E-2D032D30726B}" type="presOf" srcId="{A6358669-2DD5-4518-A3A9-C511595CDF55}" destId="{B4610848-75AB-4B52-BA80-C03AF0EB26E5}" srcOrd="0" destOrd="0" presId="urn:microsoft.com/office/officeart/2008/layout/LinedList"/>
    <dgm:cxn modelId="{7D941FD6-2D97-4731-BA66-45E1FC6ED8C2}" type="presOf" srcId="{C81988F5-5355-4777-AD06-FF785601AE47}" destId="{F6CDD3FD-798A-4DCB-9FF0-A5B1C1DD6614}" srcOrd="0" destOrd="0" presId="urn:microsoft.com/office/officeart/2008/layout/LinedList"/>
    <dgm:cxn modelId="{929178EA-7FAF-4DC2-9128-2B6937331446}" srcId="{F6D20694-47E3-493B-AEC2-6E4132AA0D27}" destId="{2F8D60FF-7B17-4051-98D8-C049ECDDD965}" srcOrd="2" destOrd="0" parTransId="{7C4C35A0-464D-4C58-A1C6-A57AC793A469}" sibTransId="{8CE9CEEC-7736-4494-8161-D74A3933D745}"/>
    <dgm:cxn modelId="{D035A6F7-258C-40C4-9ABC-972767A96D7D}" type="presOf" srcId="{279EB737-A85B-4452-A710-1EB2E0CD10C4}" destId="{AC9A1CD2-AFD5-4E3A-A5AA-A5B6999BEB4F}" srcOrd="0" destOrd="0" presId="urn:microsoft.com/office/officeart/2008/layout/LinedList"/>
    <dgm:cxn modelId="{6AFEC9C9-ED59-48F2-8F3F-4CAC8819A73A}" type="presParOf" srcId="{59A9D151-87EE-4636-9A0E-474C2BED9240}" destId="{F71FED22-F89C-4808-AC7E-08A99C68A5E4}" srcOrd="0" destOrd="0" presId="urn:microsoft.com/office/officeart/2008/layout/LinedList"/>
    <dgm:cxn modelId="{1AF33880-1979-40BA-8A51-0BFE83E82E97}" type="presParOf" srcId="{59A9D151-87EE-4636-9A0E-474C2BED9240}" destId="{C534AFCF-0F47-4BD4-BE4A-A53CE208AF7D}" srcOrd="1" destOrd="0" presId="urn:microsoft.com/office/officeart/2008/layout/LinedList"/>
    <dgm:cxn modelId="{47373347-3998-4194-B07F-7656A3C0939C}" type="presParOf" srcId="{C534AFCF-0F47-4BD4-BE4A-A53CE208AF7D}" destId="{52074653-C1B1-4680-A3F2-CC81D0D7E42D}" srcOrd="0" destOrd="0" presId="urn:microsoft.com/office/officeart/2008/layout/LinedList"/>
    <dgm:cxn modelId="{A3562B09-E9A6-4128-AF39-6394C79E17FD}" type="presParOf" srcId="{C534AFCF-0F47-4BD4-BE4A-A53CE208AF7D}" destId="{6C8D6C42-274B-4BF0-AADE-51A682F5CF51}" srcOrd="1" destOrd="0" presId="urn:microsoft.com/office/officeart/2008/layout/LinedList"/>
    <dgm:cxn modelId="{80C96691-4A09-44C6-9611-08EF1A288FF4}" type="presParOf" srcId="{6C8D6C42-274B-4BF0-AADE-51A682F5CF51}" destId="{FB809992-5CDA-4EAA-B8B8-436BE7FF5C01}" srcOrd="0" destOrd="0" presId="urn:microsoft.com/office/officeart/2008/layout/LinedList"/>
    <dgm:cxn modelId="{AF0CD397-4878-4B7F-99B4-7773425D9EE9}" type="presParOf" srcId="{6C8D6C42-274B-4BF0-AADE-51A682F5CF51}" destId="{3F60DAE5-C3E5-4221-A58B-343FCDE80F72}" srcOrd="1" destOrd="0" presId="urn:microsoft.com/office/officeart/2008/layout/LinedList"/>
    <dgm:cxn modelId="{81250A0C-0822-4617-9FCA-AFC69BBB55F4}" type="presParOf" srcId="{3F60DAE5-C3E5-4221-A58B-343FCDE80F72}" destId="{B608679F-840E-44F5-81D0-660E5CA99D4C}" srcOrd="0" destOrd="0" presId="urn:microsoft.com/office/officeart/2008/layout/LinedList"/>
    <dgm:cxn modelId="{6FFF96BB-3C03-4EB2-B1CD-FF28EC66D014}" type="presParOf" srcId="{3F60DAE5-C3E5-4221-A58B-343FCDE80F72}" destId="{AC9A1CD2-AFD5-4E3A-A5AA-A5B6999BEB4F}" srcOrd="1" destOrd="0" presId="urn:microsoft.com/office/officeart/2008/layout/LinedList"/>
    <dgm:cxn modelId="{F1C9F9D8-19FD-4847-9904-B4001E621D57}" type="presParOf" srcId="{3F60DAE5-C3E5-4221-A58B-343FCDE80F72}" destId="{F9B39DC5-23CE-40AF-AF3F-A546D96A36BF}" srcOrd="2" destOrd="0" presId="urn:microsoft.com/office/officeart/2008/layout/LinedList"/>
    <dgm:cxn modelId="{3CFA2B23-9B28-4491-8C6E-0E1888366C06}" type="presParOf" srcId="{6C8D6C42-274B-4BF0-AADE-51A682F5CF51}" destId="{75D36FCC-24B6-4068-BCA1-C617FF542F5D}" srcOrd="2" destOrd="0" presId="urn:microsoft.com/office/officeart/2008/layout/LinedList"/>
    <dgm:cxn modelId="{8F4906D9-845A-43CA-A758-9664B94A3668}" type="presParOf" srcId="{6C8D6C42-274B-4BF0-AADE-51A682F5CF51}" destId="{D3A45AA2-0AC3-4F64-8966-02F74931C8A7}" srcOrd="3" destOrd="0" presId="urn:microsoft.com/office/officeart/2008/layout/LinedList"/>
    <dgm:cxn modelId="{7991B630-053D-4DA5-BE1B-86F12D95362B}" type="presParOf" srcId="{59A9D151-87EE-4636-9A0E-474C2BED9240}" destId="{A920DECA-7A32-4927-812F-149FB0B16BE3}" srcOrd="2" destOrd="0" presId="urn:microsoft.com/office/officeart/2008/layout/LinedList"/>
    <dgm:cxn modelId="{F2DEEE97-7749-491A-8C11-CE44B72F690D}" type="presParOf" srcId="{59A9D151-87EE-4636-9A0E-474C2BED9240}" destId="{B0DAFD28-2B20-4F95-B2C6-963A748CD5DB}" srcOrd="3" destOrd="0" presId="urn:microsoft.com/office/officeart/2008/layout/LinedList"/>
    <dgm:cxn modelId="{E67260D4-4542-4E58-A914-0993653187B1}" type="presParOf" srcId="{B0DAFD28-2B20-4F95-B2C6-963A748CD5DB}" destId="{F6CDD3FD-798A-4DCB-9FF0-A5B1C1DD6614}" srcOrd="0" destOrd="0" presId="urn:microsoft.com/office/officeart/2008/layout/LinedList"/>
    <dgm:cxn modelId="{D7E8BC29-9D50-418D-BEF3-C2AA7C16A2F4}" type="presParOf" srcId="{B0DAFD28-2B20-4F95-B2C6-963A748CD5DB}" destId="{365B758A-9D31-4834-A011-C44CE3443BEA}" srcOrd="1" destOrd="0" presId="urn:microsoft.com/office/officeart/2008/layout/LinedList"/>
    <dgm:cxn modelId="{985CCB31-04D8-4C5B-8876-05CD98F16559}" type="presParOf" srcId="{365B758A-9D31-4834-A011-C44CE3443BEA}" destId="{74C68985-BCE3-41BF-91CB-19A51D4A5928}" srcOrd="0" destOrd="0" presId="urn:microsoft.com/office/officeart/2008/layout/LinedList"/>
    <dgm:cxn modelId="{68434FDF-35A9-4108-8BBE-C93F8AF701FE}" type="presParOf" srcId="{365B758A-9D31-4834-A011-C44CE3443BEA}" destId="{A900C074-8FEA-4CD7-B7F3-EDBCD08218A2}" srcOrd="1" destOrd="0" presId="urn:microsoft.com/office/officeart/2008/layout/LinedList"/>
    <dgm:cxn modelId="{6A9C91AA-25C8-41FB-805B-A853552499FE}" type="presParOf" srcId="{A900C074-8FEA-4CD7-B7F3-EDBCD08218A2}" destId="{49394795-106B-42B5-86FC-5B2D9892D35E}" srcOrd="0" destOrd="0" presId="urn:microsoft.com/office/officeart/2008/layout/LinedList"/>
    <dgm:cxn modelId="{C05CEB67-F93C-4496-BCB3-7B8045D506B2}" type="presParOf" srcId="{A900C074-8FEA-4CD7-B7F3-EDBCD08218A2}" destId="{EEC49341-67E5-4E61-B301-CA99BD30A3EB}" srcOrd="1" destOrd="0" presId="urn:microsoft.com/office/officeart/2008/layout/LinedList"/>
    <dgm:cxn modelId="{50FFBE1B-AFC6-4E14-9F29-7092CBCBAD19}" type="presParOf" srcId="{A900C074-8FEA-4CD7-B7F3-EDBCD08218A2}" destId="{4645BE7E-2D62-4490-AD5D-D8B3908F69EE}" srcOrd="2" destOrd="0" presId="urn:microsoft.com/office/officeart/2008/layout/LinedList"/>
    <dgm:cxn modelId="{66E4B4D1-9EB4-4DD9-9ACF-0E76662112B1}" type="presParOf" srcId="{365B758A-9D31-4834-A011-C44CE3443BEA}" destId="{C53F230D-B1B8-4C50-8ADD-0FD70BB348C0}" srcOrd="2" destOrd="0" presId="urn:microsoft.com/office/officeart/2008/layout/LinedList"/>
    <dgm:cxn modelId="{D7183B36-77CE-4AC6-8999-2C17492D135C}" type="presParOf" srcId="{365B758A-9D31-4834-A011-C44CE3443BEA}" destId="{E03FC319-4070-4735-9881-CEB2E62427E4}" srcOrd="3" destOrd="0" presId="urn:microsoft.com/office/officeart/2008/layout/LinedList"/>
    <dgm:cxn modelId="{9D9FD743-F841-4F13-BC4F-E3B4ECB1A150}" type="presParOf" srcId="{59A9D151-87EE-4636-9A0E-474C2BED9240}" destId="{970BD916-FADF-426F-8AB4-97F255B8EA36}" srcOrd="4" destOrd="0" presId="urn:microsoft.com/office/officeart/2008/layout/LinedList"/>
    <dgm:cxn modelId="{8A0D7F92-28E0-48B7-972E-69305DCE7550}" type="presParOf" srcId="{59A9D151-87EE-4636-9A0E-474C2BED9240}" destId="{5F23E0F0-C6C6-4807-A03A-C181F713D7D1}" srcOrd="5" destOrd="0" presId="urn:microsoft.com/office/officeart/2008/layout/LinedList"/>
    <dgm:cxn modelId="{17A04CF1-E036-4E2E-BB5A-F09D972E5472}" type="presParOf" srcId="{5F23E0F0-C6C6-4807-A03A-C181F713D7D1}" destId="{1ECF196D-408C-404E-8A98-113DD18CF66E}" srcOrd="0" destOrd="0" presId="urn:microsoft.com/office/officeart/2008/layout/LinedList"/>
    <dgm:cxn modelId="{291B7CEF-21E9-46EE-AC11-8AD419CD4473}" type="presParOf" srcId="{5F23E0F0-C6C6-4807-A03A-C181F713D7D1}" destId="{4C14D009-A848-40D1-A20F-C597D4BA5A28}" srcOrd="1" destOrd="0" presId="urn:microsoft.com/office/officeart/2008/layout/LinedList"/>
    <dgm:cxn modelId="{7BB1DBDE-1124-496D-A548-FDB5D7DCB370}" type="presParOf" srcId="{4C14D009-A848-40D1-A20F-C597D4BA5A28}" destId="{4901DCA3-DFB6-475F-A984-083B0547D226}" srcOrd="0" destOrd="0" presId="urn:microsoft.com/office/officeart/2008/layout/LinedList"/>
    <dgm:cxn modelId="{671F0DBE-BBC1-4DD7-AFB7-F41D9900D6E3}" type="presParOf" srcId="{4C14D009-A848-40D1-A20F-C597D4BA5A28}" destId="{D2C21AE1-4399-49C9-9171-DEFEA3FB1510}" srcOrd="1" destOrd="0" presId="urn:microsoft.com/office/officeart/2008/layout/LinedList"/>
    <dgm:cxn modelId="{EB87CE8D-1172-4FCF-BCA0-ECFDEB2BE386}" type="presParOf" srcId="{D2C21AE1-4399-49C9-9171-DEFEA3FB1510}" destId="{F8D0FF03-32C4-4099-BDFC-C6BAC204B9D0}" srcOrd="0" destOrd="0" presId="urn:microsoft.com/office/officeart/2008/layout/LinedList"/>
    <dgm:cxn modelId="{C86C8D1D-D613-4823-8222-4949C9B12E50}" type="presParOf" srcId="{D2C21AE1-4399-49C9-9171-DEFEA3FB1510}" destId="{B4610848-75AB-4B52-BA80-C03AF0EB26E5}" srcOrd="1" destOrd="0" presId="urn:microsoft.com/office/officeart/2008/layout/LinedList"/>
    <dgm:cxn modelId="{5C155517-C965-4715-AA6C-AB5F4F239397}" type="presParOf" srcId="{D2C21AE1-4399-49C9-9171-DEFEA3FB1510}" destId="{A9967569-3944-4026-9DF8-3DACD50F7E69}" srcOrd="2" destOrd="0" presId="urn:microsoft.com/office/officeart/2008/layout/LinedList"/>
    <dgm:cxn modelId="{7505DE48-A8B9-40B8-8483-FE5925DEF6CA}" type="presParOf" srcId="{4C14D009-A848-40D1-A20F-C597D4BA5A28}" destId="{12546AD7-194B-40D2-94F1-4134D5BED433}" srcOrd="2" destOrd="0" presId="urn:microsoft.com/office/officeart/2008/layout/LinedList"/>
    <dgm:cxn modelId="{75E7B790-B9A8-4996-B756-407C6C89560C}" type="presParOf" srcId="{4C14D009-A848-40D1-A20F-C597D4BA5A28}" destId="{1D0B6E14-C4AD-4261-9381-873DA4BFE5A3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D20694-47E3-493B-AEC2-6E4132AA0D2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F3F5A6-2686-49CD-B113-6CDC876FB0C6}">
      <dgm:prSet custT="1"/>
      <dgm:spPr/>
      <dgm:t>
        <a:bodyPr/>
        <a:lstStyle/>
        <a:p>
          <a:r>
            <a:rPr lang="en-US" sz="2200" b="1" dirty="0" err="1"/>
            <a:t>Hedersmedlem</a:t>
          </a:r>
          <a:r>
            <a:rPr lang="en-US" sz="1500" dirty="0"/>
            <a:t> </a:t>
          </a:r>
        </a:p>
      </dgm:t>
    </dgm:pt>
    <dgm:pt modelId="{4A0A34FF-9450-4C75-8582-683FD0160083}" type="parTrans" cxnId="{47AE1A6B-AF01-4E52-B68F-2755B97F5C02}">
      <dgm:prSet/>
      <dgm:spPr/>
      <dgm:t>
        <a:bodyPr/>
        <a:lstStyle/>
        <a:p>
          <a:endParaRPr lang="en-US"/>
        </a:p>
      </dgm:t>
    </dgm:pt>
    <dgm:pt modelId="{83B29CC6-241B-4F00-9703-018D70F40B95}" type="sibTrans" cxnId="{47AE1A6B-AF01-4E52-B68F-2755B97F5C02}">
      <dgm:prSet/>
      <dgm:spPr/>
      <dgm:t>
        <a:bodyPr/>
        <a:lstStyle/>
        <a:p>
          <a:endParaRPr lang="en-US"/>
        </a:p>
      </dgm:t>
    </dgm:pt>
    <dgm:pt modelId="{279EB737-A85B-4452-A710-1EB2E0CD10C4}">
      <dgm:prSet custT="1"/>
      <dgm:spPr/>
      <dgm:t>
        <a:bodyPr/>
        <a:lstStyle/>
        <a:p>
          <a:r>
            <a:rPr lang="en-US" sz="2200" dirty="0" err="1"/>
            <a:t>Slopas</a:t>
          </a:r>
          <a:r>
            <a:rPr lang="en-US" sz="2200" dirty="0"/>
            <a:t>, </a:t>
          </a:r>
          <a:r>
            <a:rPr lang="en-US" sz="2200" dirty="0" err="1"/>
            <a:t>svårt</a:t>
          </a:r>
          <a:r>
            <a:rPr lang="en-US" sz="2200" dirty="0"/>
            <a:t> </a:t>
          </a:r>
          <a:r>
            <a:rPr lang="en-US" sz="2200" dirty="0" err="1"/>
            <a:t>att</a:t>
          </a:r>
          <a:r>
            <a:rPr lang="en-US" sz="2200" dirty="0"/>
            <a:t> </a:t>
          </a:r>
          <a:r>
            <a:rPr lang="en-US" sz="2200" dirty="0" err="1"/>
            <a:t>följa</a:t>
          </a:r>
          <a:r>
            <a:rPr lang="en-US" sz="2200" dirty="0"/>
            <a:t> </a:t>
          </a:r>
          <a:r>
            <a:rPr lang="en-US" sz="2200" dirty="0" err="1"/>
            <a:t>upp</a:t>
          </a:r>
          <a:endParaRPr lang="en-US" sz="2200" dirty="0"/>
        </a:p>
      </dgm:t>
    </dgm:pt>
    <dgm:pt modelId="{A9D180C3-B0AE-46C9-8BA3-A823281AC3BA}" type="parTrans" cxnId="{C223B94B-919E-46A3-8578-4DF26C2EA80B}">
      <dgm:prSet/>
      <dgm:spPr/>
      <dgm:t>
        <a:bodyPr/>
        <a:lstStyle/>
        <a:p>
          <a:endParaRPr lang="en-US"/>
        </a:p>
      </dgm:t>
    </dgm:pt>
    <dgm:pt modelId="{6A2F3937-15F5-4BA0-89E1-745FD060FE21}" type="sibTrans" cxnId="{C223B94B-919E-46A3-8578-4DF26C2EA80B}">
      <dgm:prSet/>
      <dgm:spPr/>
      <dgm:t>
        <a:bodyPr/>
        <a:lstStyle/>
        <a:p>
          <a:endParaRPr lang="en-US"/>
        </a:p>
      </dgm:t>
    </dgm:pt>
    <dgm:pt modelId="{C81988F5-5355-4777-AD06-FF785601AE47}">
      <dgm:prSet custT="1"/>
      <dgm:spPr/>
      <dgm:t>
        <a:bodyPr/>
        <a:lstStyle/>
        <a:p>
          <a:r>
            <a:rPr lang="en-US" sz="2200" b="1" dirty="0" err="1"/>
            <a:t>Medlemskap</a:t>
          </a:r>
          <a:endParaRPr lang="en-US" sz="2200" b="1" dirty="0"/>
        </a:p>
      </dgm:t>
    </dgm:pt>
    <dgm:pt modelId="{C06E1DD7-CB30-43A5-AE85-8D83C664EE8D}" type="parTrans" cxnId="{888F9F6E-1BF8-4E83-98BA-C1194C6FC497}">
      <dgm:prSet/>
      <dgm:spPr/>
      <dgm:t>
        <a:bodyPr/>
        <a:lstStyle/>
        <a:p>
          <a:endParaRPr lang="en-US"/>
        </a:p>
      </dgm:t>
    </dgm:pt>
    <dgm:pt modelId="{0CE24635-D77F-48B5-A4CD-B70472A7E574}" type="sibTrans" cxnId="{888F9F6E-1BF8-4E83-98BA-C1194C6FC497}">
      <dgm:prSet/>
      <dgm:spPr/>
      <dgm:t>
        <a:bodyPr/>
        <a:lstStyle/>
        <a:p>
          <a:endParaRPr lang="en-US"/>
        </a:p>
      </dgm:t>
    </dgm:pt>
    <dgm:pt modelId="{B11A9E30-F5D4-40AC-A491-87B15D10262A}">
      <dgm:prSet custT="1"/>
      <dgm:spPr/>
      <dgm:t>
        <a:bodyPr/>
        <a:lstStyle/>
        <a:p>
          <a:r>
            <a:rPr lang="en-US" sz="2200" dirty="0" err="1"/>
            <a:t>Förtydligande</a:t>
          </a:r>
          <a:r>
            <a:rPr lang="en-US" sz="2200" dirty="0"/>
            <a:t>: </a:t>
          </a:r>
          <a:r>
            <a:rPr lang="en-US" sz="2200" dirty="0" err="1"/>
            <a:t>aktiv</a:t>
          </a:r>
          <a:r>
            <a:rPr lang="en-US" sz="2200" dirty="0"/>
            <a:t> </a:t>
          </a:r>
          <a:r>
            <a:rPr lang="en-US" sz="2200" dirty="0" err="1"/>
            <a:t>medlem</a:t>
          </a:r>
          <a:r>
            <a:rPr lang="en-US" sz="2200" dirty="0"/>
            <a:t>, </a:t>
          </a:r>
          <a:r>
            <a:rPr lang="en-US" sz="2200" dirty="0" err="1"/>
            <a:t>stödmedlem</a:t>
          </a:r>
          <a:endParaRPr lang="en-US" sz="2200" dirty="0"/>
        </a:p>
        <a:p>
          <a:r>
            <a:rPr lang="en-US" sz="2200" dirty="0" err="1"/>
            <a:t>Aktiv</a:t>
          </a:r>
          <a:r>
            <a:rPr lang="en-US" sz="2200" dirty="0"/>
            <a:t> </a:t>
          </a:r>
          <a:r>
            <a:rPr lang="en-US" sz="2200" dirty="0" err="1"/>
            <a:t>medlem</a:t>
          </a:r>
          <a:r>
            <a:rPr lang="en-US" sz="2200" dirty="0"/>
            <a:t> </a:t>
          </a:r>
          <a:r>
            <a:rPr lang="en-US" sz="2200" dirty="0" err="1"/>
            <a:t>krävs</a:t>
          </a:r>
          <a:r>
            <a:rPr lang="en-US" sz="2200" dirty="0"/>
            <a:t> för </a:t>
          </a:r>
          <a:r>
            <a:rPr lang="en-US" sz="2200" dirty="0" err="1"/>
            <a:t>deltagande</a:t>
          </a:r>
          <a:endParaRPr lang="en-US" sz="2200" dirty="0"/>
        </a:p>
      </dgm:t>
    </dgm:pt>
    <dgm:pt modelId="{34481318-D818-4538-BE41-BF0216ED4585}" type="parTrans" cxnId="{B4FAA69E-33A5-4561-9726-63E15EFB92E7}">
      <dgm:prSet/>
      <dgm:spPr/>
      <dgm:t>
        <a:bodyPr/>
        <a:lstStyle/>
        <a:p>
          <a:endParaRPr lang="en-US"/>
        </a:p>
      </dgm:t>
    </dgm:pt>
    <dgm:pt modelId="{97C1A66A-BD4B-4176-B1E0-AF00618C079B}" type="sibTrans" cxnId="{B4FAA69E-33A5-4561-9726-63E15EFB92E7}">
      <dgm:prSet/>
      <dgm:spPr/>
      <dgm:t>
        <a:bodyPr/>
        <a:lstStyle/>
        <a:p>
          <a:endParaRPr lang="en-US"/>
        </a:p>
      </dgm:t>
    </dgm:pt>
    <dgm:pt modelId="{2F8D60FF-7B17-4051-98D8-C049ECDDD965}">
      <dgm:prSet custT="1"/>
      <dgm:spPr/>
      <dgm:t>
        <a:bodyPr/>
        <a:lstStyle/>
        <a:p>
          <a:r>
            <a:rPr lang="en-US" sz="2200" b="1" dirty="0" err="1"/>
            <a:t>Föreningens</a:t>
          </a:r>
          <a:r>
            <a:rPr lang="en-US" sz="2200" b="1" dirty="0"/>
            <a:t> </a:t>
          </a:r>
          <a:r>
            <a:rPr lang="en-US" sz="2200" b="1" dirty="0" err="1"/>
            <a:t>säte</a:t>
          </a:r>
          <a:endParaRPr lang="en-US" sz="2200" b="1" dirty="0"/>
        </a:p>
      </dgm:t>
    </dgm:pt>
    <dgm:pt modelId="{7C4C35A0-464D-4C58-A1C6-A57AC793A469}" type="parTrans" cxnId="{929178EA-7FAF-4DC2-9128-2B6937331446}">
      <dgm:prSet/>
      <dgm:spPr/>
      <dgm:t>
        <a:bodyPr/>
        <a:lstStyle/>
        <a:p>
          <a:endParaRPr lang="en-US"/>
        </a:p>
      </dgm:t>
    </dgm:pt>
    <dgm:pt modelId="{8CE9CEEC-7736-4494-8161-D74A3933D745}" type="sibTrans" cxnId="{929178EA-7FAF-4DC2-9128-2B6937331446}">
      <dgm:prSet/>
      <dgm:spPr/>
      <dgm:t>
        <a:bodyPr/>
        <a:lstStyle/>
        <a:p>
          <a:endParaRPr lang="en-US"/>
        </a:p>
      </dgm:t>
    </dgm:pt>
    <dgm:pt modelId="{B1519264-2A42-4F58-B9A4-E5B4EF5F67C9}">
      <dgm:prSet custT="1"/>
      <dgm:spPr/>
      <dgm:t>
        <a:bodyPr/>
        <a:lstStyle/>
        <a:p>
          <a:r>
            <a:rPr lang="en-US" sz="2200" dirty="0" err="1"/>
            <a:t>Förtydligande</a:t>
          </a:r>
          <a:r>
            <a:rPr lang="en-US" sz="2200" dirty="0"/>
            <a:t>: Vi </a:t>
          </a:r>
          <a:r>
            <a:rPr lang="en-US" sz="2200" dirty="0" err="1"/>
            <a:t>håller</a:t>
          </a:r>
          <a:r>
            <a:rPr lang="en-US" sz="2200" dirty="0"/>
            <a:t> till </a:t>
          </a:r>
          <a:r>
            <a:rPr lang="en-US" sz="2200" dirty="0" err="1"/>
            <a:t>i</a:t>
          </a:r>
          <a:r>
            <a:rPr lang="en-US" sz="2200" dirty="0"/>
            <a:t> </a:t>
          </a:r>
          <a:r>
            <a:rPr lang="en-US" sz="2200" dirty="0" err="1"/>
            <a:t>Siljansnäs</a:t>
          </a:r>
          <a:endParaRPr lang="en-US" sz="2200" dirty="0"/>
        </a:p>
      </dgm:t>
    </dgm:pt>
    <dgm:pt modelId="{25EF62FB-C435-4DDE-8AB5-01DBDFB27671}" type="parTrans" cxnId="{8599E0EC-A411-4651-839E-604DBC9716C1}">
      <dgm:prSet/>
      <dgm:spPr/>
      <dgm:t>
        <a:bodyPr/>
        <a:lstStyle/>
        <a:p>
          <a:endParaRPr lang="en-US"/>
        </a:p>
      </dgm:t>
    </dgm:pt>
    <dgm:pt modelId="{0C422337-BC78-4E8E-BFFD-9A8F48E07982}" type="sibTrans" cxnId="{8599E0EC-A411-4651-839E-604DBC9716C1}">
      <dgm:prSet/>
      <dgm:spPr/>
      <dgm:t>
        <a:bodyPr/>
        <a:lstStyle/>
        <a:p>
          <a:endParaRPr lang="en-US"/>
        </a:p>
      </dgm:t>
    </dgm:pt>
    <dgm:pt modelId="{611E3812-F1AE-4EC5-9B63-E49A68DCD441}">
      <dgm:prSet custT="1"/>
      <dgm:spPr/>
      <dgm:t>
        <a:bodyPr/>
        <a:lstStyle/>
        <a:p>
          <a:r>
            <a:rPr lang="en-US" sz="2200" b="1" dirty="0" err="1"/>
            <a:t>Specialidrotts-förbund</a:t>
          </a:r>
          <a:endParaRPr lang="en-US" sz="2200" b="1" dirty="0"/>
        </a:p>
      </dgm:t>
    </dgm:pt>
    <dgm:pt modelId="{C87AC1C9-89CB-4999-A491-383D7E90C847}" type="parTrans" cxnId="{637D0894-8372-44A5-B36D-84340DD303AE}">
      <dgm:prSet/>
      <dgm:spPr/>
      <dgm:t>
        <a:bodyPr/>
        <a:lstStyle/>
        <a:p>
          <a:endParaRPr lang="sv-SE"/>
        </a:p>
      </dgm:t>
    </dgm:pt>
    <dgm:pt modelId="{FAD38A4B-20AD-43C4-84C6-3891B894FEFF}" type="sibTrans" cxnId="{637D0894-8372-44A5-B36D-84340DD303AE}">
      <dgm:prSet/>
      <dgm:spPr/>
      <dgm:t>
        <a:bodyPr/>
        <a:lstStyle/>
        <a:p>
          <a:endParaRPr lang="sv-SE"/>
        </a:p>
      </dgm:t>
    </dgm:pt>
    <dgm:pt modelId="{703990C4-D651-478A-B7D4-1BD5B765448B}">
      <dgm:prSet custT="1"/>
      <dgm:spPr/>
      <dgm:t>
        <a:bodyPr/>
        <a:lstStyle/>
        <a:p>
          <a:r>
            <a:rPr lang="en-US" sz="2200" b="0" dirty="0" err="1"/>
            <a:t>Medlemskap</a:t>
          </a:r>
          <a:r>
            <a:rPr lang="en-US" sz="2200" b="0" dirty="0"/>
            <a:t> </a:t>
          </a:r>
          <a:r>
            <a:rPr lang="en-US" sz="2200" b="0" dirty="0" err="1"/>
            <a:t>i</a:t>
          </a:r>
          <a:r>
            <a:rPr lang="en-US" sz="2200" b="0" dirty="0"/>
            <a:t> SCF </a:t>
          </a:r>
          <a:r>
            <a:rPr lang="en-US" sz="2200" b="0" dirty="0" err="1"/>
            <a:t>krävs</a:t>
          </a:r>
          <a:r>
            <a:rPr lang="en-US" sz="2200" b="0" dirty="0"/>
            <a:t> </a:t>
          </a:r>
          <a:r>
            <a:rPr lang="en-US" sz="2200" b="0" dirty="0" err="1"/>
            <a:t>inte</a:t>
          </a:r>
          <a:r>
            <a:rPr lang="en-US" sz="2200" b="0" dirty="0"/>
            <a:t>, </a:t>
          </a:r>
          <a:r>
            <a:rPr lang="en-US" sz="2200" b="0" dirty="0" err="1"/>
            <a:t>medlemskap</a:t>
          </a:r>
          <a:r>
            <a:rPr lang="en-US" sz="2200" b="0" dirty="0"/>
            <a:t> </a:t>
          </a:r>
          <a:r>
            <a:rPr lang="en-US" sz="2200" b="0" dirty="0" err="1"/>
            <a:t>i</a:t>
          </a:r>
          <a:r>
            <a:rPr lang="en-US" sz="2200" b="0" dirty="0"/>
            <a:t> SR </a:t>
          </a:r>
          <a:r>
            <a:rPr lang="en-US" sz="2200" b="0" dirty="0" err="1"/>
            <a:t>krävs</a:t>
          </a:r>
          <a:r>
            <a:rPr lang="en-US" sz="2200" b="0" dirty="0"/>
            <a:t> </a:t>
          </a:r>
          <a:r>
            <a:rPr lang="en-US" sz="2200" b="0" dirty="0" err="1"/>
            <a:t>så</a:t>
          </a:r>
          <a:r>
            <a:rPr lang="en-US" sz="2200" b="0" dirty="0"/>
            <a:t> </a:t>
          </a:r>
          <a:r>
            <a:rPr lang="en-US" sz="2200" b="0" dirty="0" err="1"/>
            <a:t>länge</a:t>
          </a:r>
          <a:r>
            <a:rPr lang="en-US" sz="2200" b="0" dirty="0"/>
            <a:t> vi </a:t>
          </a:r>
          <a:r>
            <a:rPr lang="en-US" sz="2200" b="0" dirty="0" err="1"/>
            <a:t>tävlar</a:t>
          </a:r>
          <a:endParaRPr lang="en-US" sz="2200" b="0" dirty="0"/>
        </a:p>
      </dgm:t>
    </dgm:pt>
    <dgm:pt modelId="{EDC29601-795B-49C2-AA71-D809AAD80DC3}" type="parTrans" cxnId="{D0FC118A-BB41-4B5C-81D5-11CC5C9868BF}">
      <dgm:prSet/>
      <dgm:spPr/>
      <dgm:t>
        <a:bodyPr/>
        <a:lstStyle/>
        <a:p>
          <a:endParaRPr lang="sv-SE"/>
        </a:p>
      </dgm:t>
    </dgm:pt>
    <dgm:pt modelId="{B06CA070-0D94-4313-ADC6-0D433B3EECB4}" type="sibTrans" cxnId="{D0FC118A-BB41-4B5C-81D5-11CC5C9868BF}">
      <dgm:prSet/>
      <dgm:spPr/>
      <dgm:t>
        <a:bodyPr/>
        <a:lstStyle/>
        <a:p>
          <a:endParaRPr lang="sv-SE"/>
        </a:p>
      </dgm:t>
    </dgm:pt>
    <dgm:pt modelId="{59A9D151-87EE-4636-9A0E-474C2BED9240}" type="pres">
      <dgm:prSet presAssocID="{F6D20694-47E3-493B-AEC2-6E4132AA0D27}" presName="vert0" presStyleCnt="0">
        <dgm:presLayoutVars>
          <dgm:dir/>
          <dgm:animOne val="branch"/>
          <dgm:animLvl val="lvl"/>
        </dgm:presLayoutVars>
      </dgm:prSet>
      <dgm:spPr/>
    </dgm:pt>
    <dgm:pt modelId="{F71FED22-F89C-4808-AC7E-08A99C68A5E4}" type="pres">
      <dgm:prSet presAssocID="{14F3F5A6-2686-49CD-B113-6CDC876FB0C6}" presName="thickLine" presStyleLbl="alignNode1" presStyleIdx="0" presStyleCnt="4"/>
      <dgm:spPr/>
    </dgm:pt>
    <dgm:pt modelId="{C534AFCF-0F47-4BD4-BE4A-A53CE208AF7D}" type="pres">
      <dgm:prSet presAssocID="{14F3F5A6-2686-49CD-B113-6CDC876FB0C6}" presName="horz1" presStyleCnt="0"/>
      <dgm:spPr/>
    </dgm:pt>
    <dgm:pt modelId="{52074653-C1B1-4680-A3F2-CC81D0D7E42D}" type="pres">
      <dgm:prSet presAssocID="{14F3F5A6-2686-49CD-B113-6CDC876FB0C6}" presName="tx1" presStyleLbl="revTx" presStyleIdx="0" presStyleCnt="8" custScaleX="202718"/>
      <dgm:spPr/>
    </dgm:pt>
    <dgm:pt modelId="{6C8D6C42-274B-4BF0-AADE-51A682F5CF51}" type="pres">
      <dgm:prSet presAssocID="{14F3F5A6-2686-49CD-B113-6CDC876FB0C6}" presName="vert1" presStyleCnt="0"/>
      <dgm:spPr/>
    </dgm:pt>
    <dgm:pt modelId="{FB809992-5CDA-4EAA-B8B8-436BE7FF5C01}" type="pres">
      <dgm:prSet presAssocID="{279EB737-A85B-4452-A710-1EB2E0CD10C4}" presName="vertSpace2a" presStyleCnt="0"/>
      <dgm:spPr/>
    </dgm:pt>
    <dgm:pt modelId="{3F60DAE5-C3E5-4221-A58B-343FCDE80F72}" type="pres">
      <dgm:prSet presAssocID="{279EB737-A85B-4452-A710-1EB2E0CD10C4}" presName="horz2" presStyleCnt="0"/>
      <dgm:spPr/>
    </dgm:pt>
    <dgm:pt modelId="{B608679F-840E-44F5-81D0-660E5CA99D4C}" type="pres">
      <dgm:prSet presAssocID="{279EB737-A85B-4452-A710-1EB2E0CD10C4}" presName="horzSpace2" presStyleCnt="0"/>
      <dgm:spPr/>
    </dgm:pt>
    <dgm:pt modelId="{AC9A1CD2-AFD5-4E3A-A5AA-A5B6999BEB4F}" type="pres">
      <dgm:prSet presAssocID="{279EB737-A85B-4452-A710-1EB2E0CD10C4}" presName="tx2" presStyleLbl="revTx" presStyleIdx="1" presStyleCnt="8" custScaleX="104523"/>
      <dgm:spPr/>
    </dgm:pt>
    <dgm:pt modelId="{F9B39DC5-23CE-40AF-AF3F-A546D96A36BF}" type="pres">
      <dgm:prSet presAssocID="{279EB737-A85B-4452-A710-1EB2E0CD10C4}" presName="vert2" presStyleCnt="0"/>
      <dgm:spPr/>
    </dgm:pt>
    <dgm:pt modelId="{75D36FCC-24B6-4068-BCA1-C617FF542F5D}" type="pres">
      <dgm:prSet presAssocID="{279EB737-A85B-4452-A710-1EB2E0CD10C4}" presName="thinLine2b" presStyleLbl="callout" presStyleIdx="0" presStyleCnt="4"/>
      <dgm:spPr/>
    </dgm:pt>
    <dgm:pt modelId="{D3A45AA2-0AC3-4F64-8966-02F74931C8A7}" type="pres">
      <dgm:prSet presAssocID="{279EB737-A85B-4452-A710-1EB2E0CD10C4}" presName="vertSpace2b" presStyleCnt="0"/>
      <dgm:spPr/>
    </dgm:pt>
    <dgm:pt modelId="{A920DECA-7A32-4927-812F-149FB0B16BE3}" type="pres">
      <dgm:prSet presAssocID="{C81988F5-5355-4777-AD06-FF785601AE47}" presName="thickLine" presStyleLbl="alignNode1" presStyleIdx="1" presStyleCnt="4"/>
      <dgm:spPr/>
    </dgm:pt>
    <dgm:pt modelId="{B0DAFD28-2B20-4F95-B2C6-963A748CD5DB}" type="pres">
      <dgm:prSet presAssocID="{C81988F5-5355-4777-AD06-FF785601AE47}" presName="horz1" presStyleCnt="0"/>
      <dgm:spPr/>
    </dgm:pt>
    <dgm:pt modelId="{F6CDD3FD-798A-4DCB-9FF0-A5B1C1DD6614}" type="pres">
      <dgm:prSet presAssocID="{C81988F5-5355-4777-AD06-FF785601AE47}" presName="tx1" presStyleLbl="revTx" presStyleIdx="2" presStyleCnt="8" custScaleX="187151"/>
      <dgm:spPr/>
    </dgm:pt>
    <dgm:pt modelId="{365B758A-9D31-4834-A011-C44CE3443BEA}" type="pres">
      <dgm:prSet presAssocID="{C81988F5-5355-4777-AD06-FF785601AE47}" presName="vert1" presStyleCnt="0"/>
      <dgm:spPr/>
    </dgm:pt>
    <dgm:pt modelId="{74C68985-BCE3-41BF-91CB-19A51D4A5928}" type="pres">
      <dgm:prSet presAssocID="{B11A9E30-F5D4-40AC-A491-87B15D10262A}" presName="vertSpace2a" presStyleCnt="0"/>
      <dgm:spPr/>
    </dgm:pt>
    <dgm:pt modelId="{A900C074-8FEA-4CD7-B7F3-EDBCD08218A2}" type="pres">
      <dgm:prSet presAssocID="{B11A9E30-F5D4-40AC-A491-87B15D10262A}" presName="horz2" presStyleCnt="0"/>
      <dgm:spPr/>
    </dgm:pt>
    <dgm:pt modelId="{49394795-106B-42B5-86FC-5B2D9892D35E}" type="pres">
      <dgm:prSet presAssocID="{B11A9E30-F5D4-40AC-A491-87B15D10262A}" presName="horzSpace2" presStyleCnt="0"/>
      <dgm:spPr/>
    </dgm:pt>
    <dgm:pt modelId="{EEC49341-67E5-4E61-B301-CA99BD30A3EB}" type="pres">
      <dgm:prSet presAssocID="{B11A9E30-F5D4-40AC-A491-87B15D10262A}" presName="tx2" presStyleLbl="revTx" presStyleIdx="3" presStyleCnt="8"/>
      <dgm:spPr/>
    </dgm:pt>
    <dgm:pt modelId="{4645BE7E-2D62-4490-AD5D-D8B3908F69EE}" type="pres">
      <dgm:prSet presAssocID="{B11A9E30-F5D4-40AC-A491-87B15D10262A}" presName="vert2" presStyleCnt="0"/>
      <dgm:spPr/>
    </dgm:pt>
    <dgm:pt modelId="{C53F230D-B1B8-4C50-8ADD-0FD70BB348C0}" type="pres">
      <dgm:prSet presAssocID="{B11A9E30-F5D4-40AC-A491-87B15D10262A}" presName="thinLine2b" presStyleLbl="callout" presStyleIdx="1" presStyleCnt="4"/>
      <dgm:spPr/>
    </dgm:pt>
    <dgm:pt modelId="{E03FC319-4070-4735-9881-CEB2E62427E4}" type="pres">
      <dgm:prSet presAssocID="{B11A9E30-F5D4-40AC-A491-87B15D10262A}" presName="vertSpace2b" presStyleCnt="0"/>
      <dgm:spPr/>
    </dgm:pt>
    <dgm:pt modelId="{26ECF755-6504-4737-867E-DDAF00A753C8}" type="pres">
      <dgm:prSet presAssocID="{611E3812-F1AE-4EC5-9B63-E49A68DCD441}" presName="thickLine" presStyleLbl="alignNode1" presStyleIdx="2" presStyleCnt="4"/>
      <dgm:spPr/>
    </dgm:pt>
    <dgm:pt modelId="{4E6E3D27-CA4E-4FC8-89CC-9D072C183C63}" type="pres">
      <dgm:prSet presAssocID="{611E3812-F1AE-4EC5-9B63-E49A68DCD441}" presName="horz1" presStyleCnt="0"/>
      <dgm:spPr/>
    </dgm:pt>
    <dgm:pt modelId="{0FD356AE-0482-4F5C-9F22-38A1A545F127}" type="pres">
      <dgm:prSet presAssocID="{611E3812-F1AE-4EC5-9B63-E49A68DCD441}" presName="tx1" presStyleLbl="revTx" presStyleIdx="4" presStyleCnt="8" custScaleX="184182"/>
      <dgm:spPr/>
    </dgm:pt>
    <dgm:pt modelId="{2A263A42-BC43-425D-878B-AD5FD57DE343}" type="pres">
      <dgm:prSet presAssocID="{611E3812-F1AE-4EC5-9B63-E49A68DCD441}" presName="vert1" presStyleCnt="0"/>
      <dgm:spPr/>
    </dgm:pt>
    <dgm:pt modelId="{5C467EC6-1D05-4846-B178-E116D7E469D8}" type="pres">
      <dgm:prSet presAssocID="{703990C4-D651-478A-B7D4-1BD5B765448B}" presName="vertSpace2a" presStyleCnt="0"/>
      <dgm:spPr/>
    </dgm:pt>
    <dgm:pt modelId="{6382FDE7-A1B5-4245-A19E-FE431C07DD71}" type="pres">
      <dgm:prSet presAssocID="{703990C4-D651-478A-B7D4-1BD5B765448B}" presName="horz2" presStyleCnt="0"/>
      <dgm:spPr/>
    </dgm:pt>
    <dgm:pt modelId="{96A909D9-FC71-4BD4-A721-889199919685}" type="pres">
      <dgm:prSet presAssocID="{703990C4-D651-478A-B7D4-1BD5B765448B}" presName="horzSpace2" presStyleCnt="0"/>
      <dgm:spPr/>
    </dgm:pt>
    <dgm:pt modelId="{0E44BEF6-81D3-4B14-B2A4-A4D68E56F16A}" type="pres">
      <dgm:prSet presAssocID="{703990C4-D651-478A-B7D4-1BD5B765448B}" presName="tx2" presStyleLbl="revTx" presStyleIdx="5" presStyleCnt="8" custScaleX="83403"/>
      <dgm:spPr/>
    </dgm:pt>
    <dgm:pt modelId="{F2725664-D64D-4752-BBB4-8C388715D33C}" type="pres">
      <dgm:prSet presAssocID="{703990C4-D651-478A-B7D4-1BD5B765448B}" presName="vert2" presStyleCnt="0"/>
      <dgm:spPr/>
    </dgm:pt>
    <dgm:pt modelId="{BD6C6475-E3A0-45B7-887D-CE9BD22CD3C1}" type="pres">
      <dgm:prSet presAssocID="{703990C4-D651-478A-B7D4-1BD5B765448B}" presName="thinLine2b" presStyleLbl="callout" presStyleIdx="2" presStyleCnt="4"/>
      <dgm:spPr/>
    </dgm:pt>
    <dgm:pt modelId="{A8EDA3D2-C44F-4B29-98B0-DA178D1E8C49}" type="pres">
      <dgm:prSet presAssocID="{703990C4-D651-478A-B7D4-1BD5B765448B}" presName="vertSpace2b" presStyleCnt="0"/>
      <dgm:spPr/>
    </dgm:pt>
    <dgm:pt modelId="{970BD916-FADF-426F-8AB4-97F255B8EA36}" type="pres">
      <dgm:prSet presAssocID="{2F8D60FF-7B17-4051-98D8-C049ECDDD965}" presName="thickLine" presStyleLbl="alignNode1" presStyleIdx="3" presStyleCnt="4"/>
      <dgm:spPr/>
    </dgm:pt>
    <dgm:pt modelId="{5F23E0F0-C6C6-4807-A03A-C181F713D7D1}" type="pres">
      <dgm:prSet presAssocID="{2F8D60FF-7B17-4051-98D8-C049ECDDD965}" presName="horz1" presStyleCnt="0"/>
      <dgm:spPr/>
    </dgm:pt>
    <dgm:pt modelId="{1ECF196D-408C-404E-8A98-113DD18CF66E}" type="pres">
      <dgm:prSet presAssocID="{2F8D60FF-7B17-4051-98D8-C049ECDDD965}" presName="tx1" presStyleLbl="revTx" presStyleIdx="6" presStyleCnt="8" custScaleX="180654"/>
      <dgm:spPr/>
    </dgm:pt>
    <dgm:pt modelId="{4C14D009-A848-40D1-A20F-C597D4BA5A28}" type="pres">
      <dgm:prSet presAssocID="{2F8D60FF-7B17-4051-98D8-C049ECDDD965}" presName="vert1" presStyleCnt="0"/>
      <dgm:spPr/>
    </dgm:pt>
    <dgm:pt modelId="{70DBC08C-92B5-428A-840D-13FAD8F01A1D}" type="pres">
      <dgm:prSet presAssocID="{B1519264-2A42-4F58-B9A4-E5B4EF5F67C9}" presName="vertSpace2a" presStyleCnt="0"/>
      <dgm:spPr/>
    </dgm:pt>
    <dgm:pt modelId="{0CD47661-1F9C-41B8-B69D-922292DDD6F2}" type="pres">
      <dgm:prSet presAssocID="{B1519264-2A42-4F58-B9A4-E5B4EF5F67C9}" presName="horz2" presStyleCnt="0"/>
      <dgm:spPr/>
    </dgm:pt>
    <dgm:pt modelId="{5906C76A-56A6-43C4-8174-EC7F42944B37}" type="pres">
      <dgm:prSet presAssocID="{B1519264-2A42-4F58-B9A4-E5B4EF5F67C9}" presName="horzSpace2" presStyleCnt="0"/>
      <dgm:spPr/>
    </dgm:pt>
    <dgm:pt modelId="{F60E244F-9D37-4AA1-9E0A-3FAE4CF4A905}" type="pres">
      <dgm:prSet presAssocID="{B1519264-2A42-4F58-B9A4-E5B4EF5F67C9}" presName="tx2" presStyleLbl="revTx" presStyleIdx="7" presStyleCnt="8"/>
      <dgm:spPr/>
    </dgm:pt>
    <dgm:pt modelId="{76759379-066B-4641-A40A-004CCE341460}" type="pres">
      <dgm:prSet presAssocID="{B1519264-2A42-4F58-B9A4-E5B4EF5F67C9}" presName="vert2" presStyleCnt="0"/>
      <dgm:spPr/>
    </dgm:pt>
    <dgm:pt modelId="{EBC10F25-C842-4A06-97AC-A65A22B18E76}" type="pres">
      <dgm:prSet presAssocID="{B1519264-2A42-4F58-B9A4-E5B4EF5F67C9}" presName="thinLine2b" presStyleLbl="callout" presStyleIdx="3" presStyleCnt="4"/>
      <dgm:spPr/>
    </dgm:pt>
    <dgm:pt modelId="{0463E336-2D7B-4BB5-9075-591544B1ABB5}" type="pres">
      <dgm:prSet presAssocID="{B1519264-2A42-4F58-B9A4-E5B4EF5F67C9}" presName="vertSpace2b" presStyleCnt="0"/>
      <dgm:spPr/>
    </dgm:pt>
  </dgm:ptLst>
  <dgm:cxnLst>
    <dgm:cxn modelId="{63B8331A-0B3D-483E-9240-376874292232}" type="presOf" srcId="{703990C4-D651-478A-B7D4-1BD5B765448B}" destId="{0E44BEF6-81D3-4B14-B2A4-A4D68E56F16A}" srcOrd="0" destOrd="0" presId="urn:microsoft.com/office/officeart/2008/layout/LinedList"/>
    <dgm:cxn modelId="{47AE1A6B-AF01-4E52-B68F-2755B97F5C02}" srcId="{F6D20694-47E3-493B-AEC2-6E4132AA0D27}" destId="{14F3F5A6-2686-49CD-B113-6CDC876FB0C6}" srcOrd="0" destOrd="0" parTransId="{4A0A34FF-9450-4C75-8582-683FD0160083}" sibTransId="{83B29CC6-241B-4F00-9703-018D70F40B95}"/>
    <dgm:cxn modelId="{C223B94B-919E-46A3-8578-4DF26C2EA80B}" srcId="{14F3F5A6-2686-49CD-B113-6CDC876FB0C6}" destId="{279EB737-A85B-4452-A710-1EB2E0CD10C4}" srcOrd="0" destOrd="0" parTransId="{A9D180C3-B0AE-46C9-8BA3-A823281AC3BA}" sibTransId="{6A2F3937-15F5-4BA0-89E1-745FD060FE21}"/>
    <dgm:cxn modelId="{B494DA6C-CD35-4D8B-9C55-F95A7D74CCAC}" type="presOf" srcId="{611E3812-F1AE-4EC5-9B63-E49A68DCD441}" destId="{0FD356AE-0482-4F5C-9F22-38A1A545F127}" srcOrd="0" destOrd="0" presId="urn:microsoft.com/office/officeart/2008/layout/LinedList"/>
    <dgm:cxn modelId="{888F9F6E-1BF8-4E83-98BA-C1194C6FC497}" srcId="{F6D20694-47E3-493B-AEC2-6E4132AA0D27}" destId="{C81988F5-5355-4777-AD06-FF785601AE47}" srcOrd="1" destOrd="0" parTransId="{C06E1DD7-CB30-43A5-AE85-8D83C664EE8D}" sibTransId="{0CE24635-D77F-48B5-A4CD-B70472A7E574}"/>
    <dgm:cxn modelId="{23AF8754-84F1-4ABA-932E-04C000EE1B5F}" type="presOf" srcId="{B11A9E30-F5D4-40AC-A491-87B15D10262A}" destId="{EEC49341-67E5-4E61-B301-CA99BD30A3EB}" srcOrd="0" destOrd="0" presId="urn:microsoft.com/office/officeart/2008/layout/LinedList"/>
    <dgm:cxn modelId="{77021576-6F45-4A49-BCCA-EDD70AD16B0B}" type="presOf" srcId="{B1519264-2A42-4F58-B9A4-E5B4EF5F67C9}" destId="{F60E244F-9D37-4AA1-9E0A-3FAE4CF4A905}" srcOrd="0" destOrd="0" presId="urn:microsoft.com/office/officeart/2008/layout/LinedList"/>
    <dgm:cxn modelId="{D0FC118A-BB41-4B5C-81D5-11CC5C9868BF}" srcId="{611E3812-F1AE-4EC5-9B63-E49A68DCD441}" destId="{703990C4-D651-478A-B7D4-1BD5B765448B}" srcOrd="0" destOrd="0" parTransId="{EDC29601-795B-49C2-AA71-D809AAD80DC3}" sibTransId="{B06CA070-0D94-4313-ADC6-0D433B3EECB4}"/>
    <dgm:cxn modelId="{334F528A-2E1A-4E12-B0E9-96AE90684847}" type="presOf" srcId="{14F3F5A6-2686-49CD-B113-6CDC876FB0C6}" destId="{52074653-C1B1-4680-A3F2-CC81D0D7E42D}" srcOrd="0" destOrd="0" presId="urn:microsoft.com/office/officeart/2008/layout/LinedList"/>
    <dgm:cxn modelId="{9FDA5393-D6CC-42A3-91E7-AC8C68B7D690}" type="presOf" srcId="{F6D20694-47E3-493B-AEC2-6E4132AA0D27}" destId="{59A9D151-87EE-4636-9A0E-474C2BED9240}" srcOrd="0" destOrd="0" presId="urn:microsoft.com/office/officeart/2008/layout/LinedList"/>
    <dgm:cxn modelId="{637D0894-8372-44A5-B36D-84340DD303AE}" srcId="{F6D20694-47E3-493B-AEC2-6E4132AA0D27}" destId="{611E3812-F1AE-4EC5-9B63-E49A68DCD441}" srcOrd="2" destOrd="0" parTransId="{C87AC1C9-89CB-4999-A491-383D7E90C847}" sibTransId="{FAD38A4B-20AD-43C4-84C6-3891B894FEFF}"/>
    <dgm:cxn modelId="{220C419D-E4CA-4C91-9BEE-B97897D4D7D9}" type="presOf" srcId="{2F8D60FF-7B17-4051-98D8-C049ECDDD965}" destId="{1ECF196D-408C-404E-8A98-113DD18CF66E}" srcOrd="0" destOrd="0" presId="urn:microsoft.com/office/officeart/2008/layout/LinedList"/>
    <dgm:cxn modelId="{B4FAA69E-33A5-4561-9726-63E15EFB92E7}" srcId="{C81988F5-5355-4777-AD06-FF785601AE47}" destId="{B11A9E30-F5D4-40AC-A491-87B15D10262A}" srcOrd="0" destOrd="0" parTransId="{34481318-D818-4538-BE41-BF0216ED4585}" sibTransId="{97C1A66A-BD4B-4176-B1E0-AF00618C079B}"/>
    <dgm:cxn modelId="{7D941FD6-2D97-4731-BA66-45E1FC6ED8C2}" type="presOf" srcId="{C81988F5-5355-4777-AD06-FF785601AE47}" destId="{F6CDD3FD-798A-4DCB-9FF0-A5B1C1DD6614}" srcOrd="0" destOrd="0" presId="urn:microsoft.com/office/officeart/2008/layout/LinedList"/>
    <dgm:cxn modelId="{929178EA-7FAF-4DC2-9128-2B6937331446}" srcId="{F6D20694-47E3-493B-AEC2-6E4132AA0D27}" destId="{2F8D60FF-7B17-4051-98D8-C049ECDDD965}" srcOrd="3" destOrd="0" parTransId="{7C4C35A0-464D-4C58-A1C6-A57AC793A469}" sibTransId="{8CE9CEEC-7736-4494-8161-D74A3933D745}"/>
    <dgm:cxn modelId="{8599E0EC-A411-4651-839E-604DBC9716C1}" srcId="{2F8D60FF-7B17-4051-98D8-C049ECDDD965}" destId="{B1519264-2A42-4F58-B9A4-E5B4EF5F67C9}" srcOrd="0" destOrd="0" parTransId="{25EF62FB-C435-4DDE-8AB5-01DBDFB27671}" sibTransId="{0C422337-BC78-4E8E-BFFD-9A8F48E07982}"/>
    <dgm:cxn modelId="{D035A6F7-258C-40C4-9ABC-972767A96D7D}" type="presOf" srcId="{279EB737-A85B-4452-A710-1EB2E0CD10C4}" destId="{AC9A1CD2-AFD5-4E3A-A5AA-A5B6999BEB4F}" srcOrd="0" destOrd="0" presId="urn:microsoft.com/office/officeart/2008/layout/LinedList"/>
    <dgm:cxn modelId="{6AFEC9C9-ED59-48F2-8F3F-4CAC8819A73A}" type="presParOf" srcId="{59A9D151-87EE-4636-9A0E-474C2BED9240}" destId="{F71FED22-F89C-4808-AC7E-08A99C68A5E4}" srcOrd="0" destOrd="0" presId="urn:microsoft.com/office/officeart/2008/layout/LinedList"/>
    <dgm:cxn modelId="{1AF33880-1979-40BA-8A51-0BFE83E82E97}" type="presParOf" srcId="{59A9D151-87EE-4636-9A0E-474C2BED9240}" destId="{C534AFCF-0F47-4BD4-BE4A-A53CE208AF7D}" srcOrd="1" destOrd="0" presId="urn:microsoft.com/office/officeart/2008/layout/LinedList"/>
    <dgm:cxn modelId="{47373347-3998-4194-B07F-7656A3C0939C}" type="presParOf" srcId="{C534AFCF-0F47-4BD4-BE4A-A53CE208AF7D}" destId="{52074653-C1B1-4680-A3F2-CC81D0D7E42D}" srcOrd="0" destOrd="0" presId="urn:microsoft.com/office/officeart/2008/layout/LinedList"/>
    <dgm:cxn modelId="{A3562B09-E9A6-4128-AF39-6394C79E17FD}" type="presParOf" srcId="{C534AFCF-0F47-4BD4-BE4A-A53CE208AF7D}" destId="{6C8D6C42-274B-4BF0-AADE-51A682F5CF51}" srcOrd="1" destOrd="0" presId="urn:microsoft.com/office/officeart/2008/layout/LinedList"/>
    <dgm:cxn modelId="{80C96691-4A09-44C6-9611-08EF1A288FF4}" type="presParOf" srcId="{6C8D6C42-274B-4BF0-AADE-51A682F5CF51}" destId="{FB809992-5CDA-4EAA-B8B8-436BE7FF5C01}" srcOrd="0" destOrd="0" presId="urn:microsoft.com/office/officeart/2008/layout/LinedList"/>
    <dgm:cxn modelId="{AF0CD397-4878-4B7F-99B4-7773425D9EE9}" type="presParOf" srcId="{6C8D6C42-274B-4BF0-AADE-51A682F5CF51}" destId="{3F60DAE5-C3E5-4221-A58B-343FCDE80F72}" srcOrd="1" destOrd="0" presId="urn:microsoft.com/office/officeart/2008/layout/LinedList"/>
    <dgm:cxn modelId="{81250A0C-0822-4617-9FCA-AFC69BBB55F4}" type="presParOf" srcId="{3F60DAE5-C3E5-4221-A58B-343FCDE80F72}" destId="{B608679F-840E-44F5-81D0-660E5CA99D4C}" srcOrd="0" destOrd="0" presId="urn:microsoft.com/office/officeart/2008/layout/LinedList"/>
    <dgm:cxn modelId="{6FFF96BB-3C03-4EB2-B1CD-FF28EC66D014}" type="presParOf" srcId="{3F60DAE5-C3E5-4221-A58B-343FCDE80F72}" destId="{AC9A1CD2-AFD5-4E3A-A5AA-A5B6999BEB4F}" srcOrd="1" destOrd="0" presId="urn:microsoft.com/office/officeart/2008/layout/LinedList"/>
    <dgm:cxn modelId="{F1C9F9D8-19FD-4847-9904-B4001E621D57}" type="presParOf" srcId="{3F60DAE5-C3E5-4221-A58B-343FCDE80F72}" destId="{F9B39DC5-23CE-40AF-AF3F-A546D96A36BF}" srcOrd="2" destOrd="0" presId="urn:microsoft.com/office/officeart/2008/layout/LinedList"/>
    <dgm:cxn modelId="{3CFA2B23-9B28-4491-8C6E-0E1888366C06}" type="presParOf" srcId="{6C8D6C42-274B-4BF0-AADE-51A682F5CF51}" destId="{75D36FCC-24B6-4068-BCA1-C617FF542F5D}" srcOrd="2" destOrd="0" presId="urn:microsoft.com/office/officeart/2008/layout/LinedList"/>
    <dgm:cxn modelId="{8F4906D9-845A-43CA-A758-9664B94A3668}" type="presParOf" srcId="{6C8D6C42-274B-4BF0-AADE-51A682F5CF51}" destId="{D3A45AA2-0AC3-4F64-8966-02F74931C8A7}" srcOrd="3" destOrd="0" presId="urn:microsoft.com/office/officeart/2008/layout/LinedList"/>
    <dgm:cxn modelId="{7991B630-053D-4DA5-BE1B-86F12D95362B}" type="presParOf" srcId="{59A9D151-87EE-4636-9A0E-474C2BED9240}" destId="{A920DECA-7A32-4927-812F-149FB0B16BE3}" srcOrd="2" destOrd="0" presId="urn:microsoft.com/office/officeart/2008/layout/LinedList"/>
    <dgm:cxn modelId="{F2DEEE97-7749-491A-8C11-CE44B72F690D}" type="presParOf" srcId="{59A9D151-87EE-4636-9A0E-474C2BED9240}" destId="{B0DAFD28-2B20-4F95-B2C6-963A748CD5DB}" srcOrd="3" destOrd="0" presId="urn:microsoft.com/office/officeart/2008/layout/LinedList"/>
    <dgm:cxn modelId="{E67260D4-4542-4E58-A914-0993653187B1}" type="presParOf" srcId="{B0DAFD28-2B20-4F95-B2C6-963A748CD5DB}" destId="{F6CDD3FD-798A-4DCB-9FF0-A5B1C1DD6614}" srcOrd="0" destOrd="0" presId="urn:microsoft.com/office/officeart/2008/layout/LinedList"/>
    <dgm:cxn modelId="{D7E8BC29-9D50-418D-BEF3-C2AA7C16A2F4}" type="presParOf" srcId="{B0DAFD28-2B20-4F95-B2C6-963A748CD5DB}" destId="{365B758A-9D31-4834-A011-C44CE3443BEA}" srcOrd="1" destOrd="0" presId="urn:microsoft.com/office/officeart/2008/layout/LinedList"/>
    <dgm:cxn modelId="{985CCB31-04D8-4C5B-8876-05CD98F16559}" type="presParOf" srcId="{365B758A-9D31-4834-A011-C44CE3443BEA}" destId="{74C68985-BCE3-41BF-91CB-19A51D4A5928}" srcOrd="0" destOrd="0" presId="urn:microsoft.com/office/officeart/2008/layout/LinedList"/>
    <dgm:cxn modelId="{68434FDF-35A9-4108-8BBE-C93F8AF701FE}" type="presParOf" srcId="{365B758A-9D31-4834-A011-C44CE3443BEA}" destId="{A900C074-8FEA-4CD7-B7F3-EDBCD08218A2}" srcOrd="1" destOrd="0" presId="urn:microsoft.com/office/officeart/2008/layout/LinedList"/>
    <dgm:cxn modelId="{6A9C91AA-25C8-41FB-805B-A853552499FE}" type="presParOf" srcId="{A900C074-8FEA-4CD7-B7F3-EDBCD08218A2}" destId="{49394795-106B-42B5-86FC-5B2D9892D35E}" srcOrd="0" destOrd="0" presId="urn:microsoft.com/office/officeart/2008/layout/LinedList"/>
    <dgm:cxn modelId="{C05CEB67-F93C-4496-BCB3-7B8045D506B2}" type="presParOf" srcId="{A900C074-8FEA-4CD7-B7F3-EDBCD08218A2}" destId="{EEC49341-67E5-4E61-B301-CA99BD30A3EB}" srcOrd="1" destOrd="0" presId="urn:microsoft.com/office/officeart/2008/layout/LinedList"/>
    <dgm:cxn modelId="{50FFBE1B-AFC6-4E14-9F29-7092CBCBAD19}" type="presParOf" srcId="{A900C074-8FEA-4CD7-B7F3-EDBCD08218A2}" destId="{4645BE7E-2D62-4490-AD5D-D8B3908F69EE}" srcOrd="2" destOrd="0" presId="urn:microsoft.com/office/officeart/2008/layout/LinedList"/>
    <dgm:cxn modelId="{66E4B4D1-9EB4-4DD9-9ACF-0E76662112B1}" type="presParOf" srcId="{365B758A-9D31-4834-A011-C44CE3443BEA}" destId="{C53F230D-B1B8-4C50-8ADD-0FD70BB348C0}" srcOrd="2" destOrd="0" presId="urn:microsoft.com/office/officeart/2008/layout/LinedList"/>
    <dgm:cxn modelId="{D7183B36-77CE-4AC6-8999-2C17492D135C}" type="presParOf" srcId="{365B758A-9D31-4834-A011-C44CE3443BEA}" destId="{E03FC319-4070-4735-9881-CEB2E62427E4}" srcOrd="3" destOrd="0" presId="urn:microsoft.com/office/officeart/2008/layout/LinedList"/>
    <dgm:cxn modelId="{A2E5FFDD-057E-4387-B827-7B7EE3ED9830}" type="presParOf" srcId="{59A9D151-87EE-4636-9A0E-474C2BED9240}" destId="{26ECF755-6504-4737-867E-DDAF00A753C8}" srcOrd="4" destOrd="0" presId="urn:microsoft.com/office/officeart/2008/layout/LinedList"/>
    <dgm:cxn modelId="{05B75E38-5EC9-4717-8420-0268ECA19DC0}" type="presParOf" srcId="{59A9D151-87EE-4636-9A0E-474C2BED9240}" destId="{4E6E3D27-CA4E-4FC8-89CC-9D072C183C63}" srcOrd="5" destOrd="0" presId="urn:microsoft.com/office/officeart/2008/layout/LinedList"/>
    <dgm:cxn modelId="{ADE1213E-9201-4436-87D5-4A7D71BE001C}" type="presParOf" srcId="{4E6E3D27-CA4E-4FC8-89CC-9D072C183C63}" destId="{0FD356AE-0482-4F5C-9F22-38A1A545F127}" srcOrd="0" destOrd="0" presId="urn:microsoft.com/office/officeart/2008/layout/LinedList"/>
    <dgm:cxn modelId="{B7EEB145-7C37-439C-83D9-29DC3EF2B903}" type="presParOf" srcId="{4E6E3D27-CA4E-4FC8-89CC-9D072C183C63}" destId="{2A263A42-BC43-425D-878B-AD5FD57DE343}" srcOrd="1" destOrd="0" presId="urn:microsoft.com/office/officeart/2008/layout/LinedList"/>
    <dgm:cxn modelId="{D47D8D48-8A79-4425-99D5-A2A65F3E590A}" type="presParOf" srcId="{2A263A42-BC43-425D-878B-AD5FD57DE343}" destId="{5C467EC6-1D05-4846-B178-E116D7E469D8}" srcOrd="0" destOrd="0" presId="urn:microsoft.com/office/officeart/2008/layout/LinedList"/>
    <dgm:cxn modelId="{6FDFD752-432C-4EAB-A6AF-5E278EDD3587}" type="presParOf" srcId="{2A263A42-BC43-425D-878B-AD5FD57DE343}" destId="{6382FDE7-A1B5-4245-A19E-FE431C07DD71}" srcOrd="1" destOrd="0" presId="urn:microsoft.com/office/officeart/2008/layout/LinedList"/>
    <dgm:cxn modelId="{181EE2F0-A2BA-4139-B117-CB5D924A7BFA}" type="presParOf" srcId="{6382FDE7-A1B5-4245-A19E-FE431C07DD71}" destId="{96A909D9-FC71-4BD4-A721-889199919685}" srcOrd="0" destOrd="0" presId="urn:microsoft.com/office/officeart/2008/layout/LinedList"/>
    <dgm:cxn modelId="{0168DAF6-F792-4A17-919C-A720915A11DB}" type="presParOf" srcId="{6382FDE7-A1B5-4245-A19E-FE431C07DD71}" destId="{0E44BEF6-81D3-4B14-B2A4-A4D68E56F16A}" srcOrd="1" destOrd="0" presId="urn:microsoft.com/office/officeart/2008/layout/LinedList"/>
    <dgm:cxn modelId="{9EF8B73C-AA86-45E2-849D-7880894DD194}" type="presParOf" srcId="{6382FDE7-A1B5-4245-A19E-FE431C07DD71}" destId="{F2725664-D64D-4752-BBB4-8C388715D33C}" srcOrd="2" destOrd="0" presId="urn:microsoft.com/office/officeart/2008/layout/LinedList"/>
    <dgm:cxn modelId="{3AAA6064-9487-471A-A9F1-3CE4D38C337F}" type="presParOf" srcId="{2A263A42-BC43-425D-878B-AD5FD57DE343}" destId="{BD6C6475-E3A0-45B7-887D-CE9BD22CD3C1}" srcOrd="2" destOrd="0" presId="urn:microsoft.com/office/officeart/2008/layout/LinedList"/>
    <dgm:cxn modelId="{937CD0C7-FA74-4B41-9B36-EDA58C074531}" type="presParOf" srcId="{2A263A42-BC43-425D-878B-AD5FD57DE343}" destId="{A8EDA3D2-C44F-4B29-98B0-DA178D1E8C49}" srcOrd="3" destOrd="0" presId="urn:microsoft.com/office/officeart/2008/layout/LinedList"/>
    <dgm:cxn modelId="{9D9FD743-F841-4F13-BC4F-E3B4ECB1A150}" type="presParOf" srcId="{59A9D151-87EE-4636-9A0E-474C2BED9240}" destId="{970BD916-FADF-426F-8AB4-97F255B8EA36}" srcOrd="6" destOrd="0" presId="urn:microsoft.com/office/officeart/2008/layout/LinedList"/>
    <dgm:cxn modelId="{8A0D7F92-28E0-48B7-972E-69305DCE7550}" type="presParOf" srcId="{59A9D151-87EE-4636-9A0E-474C2BED9240}" destId="{5F23E0F0-C6C6-4807-A03A-C181F713D7D1}" srcOrd="7" destOrd="0" presId="urn:microsoft.com/office/officeart/2008/layout/LinedList"/>
    <dgm:cxn modelId="{17A04CF1-E036-4E2E-BB5A-F09D972E5472}" type="presParOf" srcId="{5F23E0F0-C6C6-4807-A03A-C181F713D7D1}" destId="{1ECF196D-408C-404E-8A98-113DD18CF66E}" srcOrd="0" destOrd="0" presId="urn:microsoft.com/office/officeart/2008/layout/LinedList"/>
    <dgm:cxn modelId="{291B7CEF-21E9-46EE-AC11-8AD419CD4473}" type="presParOf" srcId="{5F23E0F0-C6C6-4807-A03A-C181F713D7D1}" destId="{4C14D009-A848-40D1-A20F-C597D4BA5A28}" srcOrd="1" destOrd="0" presId="urn:microsoft.com/office/officeart/2008/layout/LinedList"/>
    <dgm:cxn modelId="{3026A8B2-D2BD-4A85-AAF2-4FE347EC1701}" type="presParOf" srcId="{4C14D009-A848-40D1-A20F-C597D4BA5A28}" destId="{70DBC08C-92B5-428A-840D-13FAD8F01A1D}" srcOrd="0" destOrd="0" presId="urn:microsoft.com/office/officeart/2008/layout/LinedList"/>
    <dgm:cxn modelId="{B2FBD75E-EBF5-468D-A404-E15CD77F00DA}" type="presParOf" srcId="{4C14D009-A848-40D1-A20F-C597D4BA5A28}" destId="{0CD47661-1F9C-41B8-B69D-922292DDD6F2}" srcOrd="1" destOrd="0" presId="urn:microsoft.com/office/officeart/2008/layout/LinedList"/>
    <dgm:cxn modelId="{FF65B511-3482-419F-B39B-A2D8E94B1166}" type="presParOf" srcId="{0CD47661-1F9C-41B8-B69D-922292DDD6F2}" destId="{5906C76A-56A6-43C4-8174-EC7F42944B37}" srcOrd="0" destOrd="0" presId="urn:microsoft.com/office/officeart/2008/layout/LinedList"/>
    <dgm:cxn modelId="{C1FF5094-2724-4FE5-9F0B-7F49E63BE7F8}" type="presParOf" srcId="{0CD47661-1F9C-41B8-B69D-922292DDD6F2}" destId="{F60E244F-9D37-4AA1-9E0A-3FAE4CF4A905}" srcOrd="1" destOrd="0" presId="urn:microsoft.com/office/officeart/2008/layout/LinedList"/>
    <dgm:cxn modelId="{A153EA27-1999-471B-858C-DD4C9BCA591D}" type="presParOf" srcId="{0CD47661-1F9C-41B8-B69D-922292DDD6F2}" destId="{76759379-066B-4641-A40A-004CCE341460}" srcOrd="2" destOrd="0" presId="urn:microsoft.com/office/officeart/2008/layout/LinedList"/>
    <dgm:cxn modelId="{738C0F53-0177-4ACE-9388-58268DED8435}" type="presParOf" srcId="{4C14D009-A848-40D1-A20F-C597D4BA5A28}" destId="{EBC10F25-C842-4A06-97AC-A65A22B18E76}" srcOrd="2" destOrd="0" presId="urn:microsoft.com/office/officeart/2008/layout/LinedList"/>
    <dgm:cxn modelId="{32D193B4-6C3A-4C21-B9BE-F8F4194490E3}" type="presParOf" srcId="{4C14D009-A848-40D1-A20F-C597D4BA5A28}" destId="{0463E336-2D7B-4BB5-9075-591544B1ABB5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D20694-47E3-493B-AEC2-6E4132AA0D2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F3F5A6-2686-49CD-B113-6CDC876FB0C6}">
      <dgm:prSet custT="1"/>
      <dgm:spPr/>
      <dgm:t>
        <a:bodyPr/>
        <a:lstStyle/>
        <a:p>
          <a:r>
            <a:rPr lang="en-US" sz="2200" b="1" dirty="0" err="1"/>
            <a:t>Upplösning</a:t>
          </a:r>
          <a:r>
            <a:rPr lang="en-US" sz="2200" b="1" dirty="0"/>
            <a:t> av </a:t>
          </a:r>
          <a:r>
            <a:rPr lang="en-US" sz="2200" b="1" dirty="0" err="1"/>
            <a:t>föreningen</a:t>
          </a:r>
          <a:endParaRPr lang="en-US" sz="2200" b="1" dirty="0"/>
        </a:p>
      </dgm:t>
    </dgm:pt>
    <dgm:pt modelId="{4A0A34FF-9450-4C75-8582-683FD0160083}" type="parTrans" cxnId="{47AE1A6B-AF01-4E52-B68F-2755B97F5C02}">
      <dgm:prSet/>
      <dgm:spPr/>
      <dgm:t>
        <a:bodyPr/>
        <a:lstStyle/>
        <a:p>
          <a:endParaRPr lang="en-US"/>
        </a:p>
      </dgm:t>
    </dgm:pt>
    <dgm:pt modelId="{83B29CC6-241B-4F00-9703-018D70F40B95}" type="sibTrans" cxnId="{47AE1A6B-AF01-4E52-B68F-2755B97F5C02}">
      <dgm:prSet/>
      <dgm:spPr/>
      <dgm:t>
        <a:bodyPr/>
        <a:lstStyle/>
        <a:p>
          <a:endParaRPr lang="en-US"/>
        </a:p>
      </dgm:t>
    </dgm:pt>
    <dgm:pt modelId="{279EB737-A85B-4452-A710-1EB2E0CD10C4}">
      <dgm:prSet custT="1"/>
      <dgm:spPr/>
      <dgm:t>
        <a:bodyPr/>
        <a:lstStyle/>
        <a:p>
          <a:r>
            <a:rPr lang="en-US" sz="2200" dirty="0" err="1"/>
            <a:t>Tillägg</a:t>
          </a:r>
          <a:r>
            <a:rPr lang="en-US" sz="2200" dirty="0"/>
            <a:t>: Det </a:t>
          </a:r>
          <a:r>
            <a:rPr lang="en-US" sz="2200" dirty="0" err="1"/>
            <a:t>krävs</a:t>
          </a:r>
          <a:r>
            <a:rPr lang="en-US" sz="2200" dirty="0"/>
            <a:t> 2 </a:t>
          </a:r>
          <a:r>
            <a:rPr lang="en-US" sz="2200" dirty="0" err="1"/>
            <a:t>årsmöten</a:t>
          </a:r>
          <a:r>
            <a:rPr lang="en-US" sz="2200" dirty="0"/>
            <a:t> med </a:t>
          </a:r>
          <a:r>
            <a:rPr lang="en-US" sz="2200" dirty="0" err="1"/>
            <a:t>tre</a:t>
          </a:r>
          <a:r>
            <a:rPr lang="en-US" sz="2200" dirty="0"/>
            <a:t> </a:t>
          </a:r>
          <a:r>
            <a:rPr lang="en-US" sz="2200" dirty="0" err="1"/>
            <a:t>månaders</a:t>
          </a:r>
          <a:r>
            <a:rPr lang="en-US" sz="2200" dirty="0"/>
            <a:t> </a:t>
          </a:r>
          <a:r>
            <a:rPr lang="en-US" sz="2200" dirty="0" err="1"/>
            <a:t>mellanrum</a:t>
          </a:r>
          <a:r>
            <a:rPr lang="en-US" sz="2200" dirty="0"/>
            <a:t>.</a:t>
          </a:r>
        </a:p>
      </dgm:t>
    </dgm:pt>
    <dgm:pt modelId="{A9D180C3-B0AE-46C9-8BA3-A823281AC3BA}" type="parTrans" cxnId="{C223B94B-919E-46A3-8578-4DF26C2EA80B}">
      <dgm:prSet/>
      <dgm:spPr/>
      <dgm:t>
        <a:bodyPr/>
        <a:lstStyle/>
        <a:p>
          <a:endParaRPr lang="en-US"/>
        </a:p>
      </dgm:t>
    </dgm:pt>
    <dgm:pt modelId="{6A2F3937-15F5-4BA0-89E1-745FD060FE21}" type="sibTrans" cxnId="{C223B94B-919E-46A3-8578-4DF26C2EA80B}">
      <dgm:prSet/>
      <dgm:spPr/>
      <dgm:t>
        <a:bodyPr/>
        <a:lstStyle/>
        <a:p>
          <a:endParaRPr lang="en-US"/>
        </a:p>
      </dgm:t>
    </dgm:pt>
    <dgm:pt modelId="{C81988F5-5355-4777-AD06-FF785601AE47}">
      <dgm:prSet custT="1"/>
      <dgm:spPr/>
      <dgm:t>
        <a:bodyPr/>
        <a:lstStyle/>
        <a:p>
          <a:r>
            <a:rPr lang="en-US" sz="2200" b="1" dirty="0" err="1"/>
            <a:t>Rösträtt</a:t>
          </a:r>
          <a:r>
            <a:rPr lang="en-US" sz="2200" b="1" dirty="0"/>
            <a:t> vid </a:t>
          </a:r>
          <a:r>
            <a:rPr lang="en-US" sz="2200" b="1" dirty="0" err="1"/>
            <a:t>årsmöte</a:t>
          </a:r>
          <a:endParaRPr lang="en-US" sz="2200" b="1" dirty="0"/>
        </a:p>
      </dgm:t>
    </dgm:pt>
    <dgm:pt modelId="{C06E1DD7-CB30-43A5-AE85-8D83C664EE8D}" type="parTrans" cxnId="{888F9F6E-1BF8-4E83-98BA-C1194C6FC497}">
      <dgm:prSet/>
      <dgm:spPr/>
      <dgm:t>
        <a:bodyPr/>
        <a:lstStyle/>
        <a:p>
          <a:endParaRPr lang="en-US"/>
        </a:p>
      </dgm:t>
    </dgm:pt>
    <dgm:pt modelId="{0CE24635-D77F-48B5-A4CD-B70472A7E574}" type="sibTrans" cxnId="{888F9F6E-1BF8-4E83-98BA-C1194C6FC497}">
      <dgm:prSet/>
      <dgm:spPr/>
      <dgm:t>
        <a:bodyPr/>
        <a:lstStyle/>
        <a:p>
          <a:endParaRPr lang="en-US"/>
        </a:p>
      </dgm:t>
    </dgm:pt>
    <dgm:pt modelId="{B11A9E30-F5D4-40AC-A491-87B15D10262A}">
      <dgm:prSet custT="1"/>
      <dgm:spPr/>
      <dgm:t>
        <a:bodyPr/>
        <a:lstStyle/>
        <a:p>
          <a:r>
            <a:rPr lang="en-US" sz="2200" dirty="0" err="1"/>
            <a:t>Tillägg</a:t>
          </a:r>
          <a:r>
            <a:rPr lang="en-US" sz="2200" dirty="0"/>
            <a:t>: För </a:t>
          </a:r>
          <a:r>
            <a:rPr lang="en-US" sz="2200" dirty="0" err="1"/>
            <a:t>rösträtt</a:t>
          </a:r>
          <a:r>
            <a:rPr lang="en-US" sz="2200" dirty="0"/>
            <a:t> ska </a:t>
          </a:r>
          <a:r>
            <a:rPr lang="en-US" sz="2200" dirty="0" err="1"/>
            <a:t>en</a:t>
          </a:r>
          <a:r>
            <a:rPr lang="en-US" sz="2200" dirty="0"/>
            <a:t> person </a:t>
          </a:r>
          <a:r>
            <a:rPr lang="en-US" sz="2200" dirty="0" err="1"/>
            <a:t>varit</a:t>
          </a:r>
          <a:r>
            <a:rPr lang="en-US" sz="2200" dirty="0"/>
            <a:t> </a:t>
          </a:r>
          <a:r>
            <a:rPr lang="en-US" sz="2200" dirty="0" err="1"/>
            <a:t>medlem</a:t>
          </a:r>
          <a:r>
            <a:rPr lang="en-US" sz="2200" dirty="0"/>
            <a:t> </a:t>
          </a:r>
          <a:r>
            <a:rPr lang="en-US" sz="2200" u="sng" dirty="0"/>
            <a:t>under </a:t>
          </a:r>
          <a:r>
            <a:rPr lang="en-US" sz="2200" u="sng" dirty="0" err="1"/>
            <a:t>föregående</a:t>
          </a:r>
          <a:r>
            <a:rPr lang="en-US" sz="2200" u="sng" dirty="0"/>
            <a:t> </a:t>
          </a:r>
          <a:r>
            <a:rPr lang="en-US" sz="2200" u="sng" dirty="0" err="1"/>
            <a:t>verksamhetsår</a:t>
          </a:r>
          <a:r>
            <a:rPr lang="en-US" sz="2200" u="none" dirty="0"/>
            <a:t> </a:t>
          </a:r>
          <a:r>
            <a:rPr lang="en-US" sz="2200" u="none" dirty="0" err="1"/>
            <a:t>fram</a:t>
          </a:r>
          <a:r>
            <a:rPr lang="en-US" sz="2200" u="none" dirty="0"/>
            <a:t> till </a:t>
          </a:r>
          <a:r>
            <a:rPr lang="en-US" sz="2200" u="none" dirty="0" err="1"/>
            <a:t>två</a:t>
          </a:r>
          <a:r>
            <a:rPr lang="en-US" sz="2200" u="none" dirty="0"/>
            <a:t> </a:t>
          </a:r>
          <a:r>
            <a:rPr lang="en-US" sz="2200" u="none" dirty="0" err="1"/>
            <a:t>månader</a:t>
          </a:r>
          <a:r>
            <a:rPr lang="en-US" sz="2200" u="none" dirty="0"/>
            <a:t> </a:t>
          </a:r>
          <a:r>
            <a:rPr lang="en-US" sz="2200" u="none" dirty="0" err="1"/>
            <a:t>innan</a:t>
          </a:r>
          <a:r>
            <a:rPr lang="en-US" sz="2200" u="none" dirty="0"/>
            <a:t> </a:t>
          </a:r>
          <a:r>
            <a:rPr lang="en-US" sz="2200" u="none" dirty="0" err="1"/>
            <a:t>årsmötet</a:t>
          </a:r>
          <a:r>
            <a:rPr lang="en-US" sz="2200" u="none" dirty="0"/>
            <a:t>.</a:t>
          </a:r>
          <a:endParaRPr lang="en-US" sz="2200" dirty="0"/>
        </a:p>
      </dgm:t>
    </dgm:pt>
    <dgm:pt modelId="{34481318-D818-4538-BE41-BF0216ED4585}" type="parTrans" cxnId="{B4FAA69E-33A5-4561-9726-63E15EFB92E7}">
      <dgm:prSet/>
      <dgm:spPr/>
      <dgm:t>
        <a:bodyPr/>
        <a:lstStyle/>
        <a:p>
          <a:endParaRPr lang="en-US"/>
        </a:p>
      </dgm:t>
    </dgm:pt>
    <dgm:pt modelId="{97C1A66A-BD4B-4176-B1E0-AF00618C079B}" type="sibTrans" cxnId="{B4FAA69E-33A5-4561-9726-63E15EFB92E7}">
      <dgm:prSet/>
      <dgm:spPr/>
      <dgm:t>
        <a:bodyPr/>
        <a:lstStyle/>
        <a:p>
          <a:endParaRPr lang="en-US"/>
        </a:p>
      </dgm:t>
    </dgm:pt>
    <dgm:pt modelId="{2F8D60FF-7B17-4051-98D8-C049ECDDD965}">
      <dgm:prSet custT="1"/>
      <dgm:spPr/>
      <dgm:t>
        <a:bodyPr/>
        <a:lstStyle/>
        <a:p>
          <a:r>
            <a:rPr lang="en-US" sz="2200" b="1" dirty="0" err="1"/>
            <a:t>Dagordning</a:t>
          </a:r>
          <a:r>
            <a:rPr lang="en-US" sz="2200" b="1" dirty="0"/>
            <a:t> vid </a:t>
          </a:r>
          <a:r>
            <a:rPr lang="en-US" sz="2200" b="1" dirty="0" err="1"/>
            <a:t>årsmötet</a:t>
          </a:r>
          <a:endParaRPr lang="en-US" sz="2200" b="1" dirty="0"/>
        </a:p>
      </dgm:t>
    </dgm:pt>
    <dgm:pt modelId="{7C4C35A0-464D-4C58-A1C6-A57AC793A469}" type="parTrans" cxnId="{929178EA-7FAF-4DC2-9128-2B6937331446}">
      <dgm:prSet/>
      <dgm:spPr/>
      <dgm:t>
        <a:bodyPr/>
        <a:lstStyle/>
        <a:p>
          <a:endParaRPr lang="en-US"/>
        </a:p>
      </dgm:t>
    </dgm:pt>
    <dgm:pt modelId="{8CE9CEEC-7736-4494-8161-D74A3933D745}" type="sibTrans" cxnId="{929178EA-7FAF-4DC2-9128-2B6937331446}">
      <dgm:prSet/>
      <dgm:spPr/>
      <dgm:t>
        <a:bodyPr/>
        <a:lstStyle/>
        <a:p>
          <a:endParaRPr lang="en-US"/>
        </a:p>
      </dgm:t>
    </dgm:pt>
    <dgm:pt modelId="{B1519264-2A42-4F58-B9A4-E5B4EF5F67C9}">
      <dgm:prSet custT="1"/>
      <dgm:spPr/>
      <dgm:t>
        <a:bodyPr/>
        <a:lstStyle/>
        <a:p>
          <a:r>
            <a:rPr lang="en-US" sz="2200" dirty="0" err="1"/>
            <a:t>Tillägg</a:t>
          </a:r>
          <a:r>
            <a:rPr lang="en-US" sz="2200" dirty="0"/>
            <a:t>: </a:t>
          </a:r>
          <a:r>
            <a:rPr lang="en-US" sz="2200" dirty="0" err="1"/>
            <a:t>Fastställande</a:t>
          </a:r>
          <a:r>
            <a:rPr lang="en-US" sz="2200" dirty="0"/>
            <a:t> av </a:t>
          </a:r>
          <a:r>
            <a:rPr lang="en-US" sz="2200" dirty="0" err="1"/>
            <a:t>röstlängd</a:t>
          </a:r>
          <a:r>
            <a:rPr lang="en-US" sz="2200" dirty="0"/>
            <a:t>, </a:t>
          </a:r>
          <a:r>
            <a:rPr lang="en-US" sz="2200" dirty="0" err="1"/>
            <a:t>val</a:t>
          </a:r>
          <a:r>
            <a:rPr lang="en-US" sz="2200" dirty="0"/>
            <a:t> av </a:t>
          </a:r>
          <a:r>
            <a:rPr lang="en-US" sz="2200" dirty="0" err="1"/>
            <a:t>rösträknare</a:t>
          </a:r>
          <a:r>
            <a:rPr lang="en-US" sz="2200" dirty="0"/>
            <a:t>, </a:t>
          </a:r>
          <a:r>
            <a:rPr lang="en-US" sz="2200" dirty="0" err="1"/>
            <a:t>samt</a:t>
          </a:r>
          <a:r>
            <a:rPr lang="en-US" sz="2200" dirty="0"/>
            <a:t> </a:t>
          </a:r>
          <a:r>
            <a:rPr lang="en-US" sz="2200" dirty="0" err="1"/>
            <a:t>möjlighet</a:t>
          </a:r>
          <a:r>
            <a:rPr lang="en-US" sz="2200" dirty="0"/>
            <a:t> </a:t>
          </a:r>
          <a:r>
            <a:rPr lang="en-US" sz="2200" dirty="0" err="1"/>
            <a:t>att</a:t>
          </a:r>
          <a:r>
            <a:rPr lang="en-US" sz="2200" dirty="0"/>
            <a:t> </a:t>
          </a:r>
          <a:r>
            <a:rPr lang="en-US" sz="2200" dirty="0" err="1"/>
            <a:t>lägga</a:t>
          </a:r>
          <a:r>
            <a:rPr lang="en-US" sz="2200" dirty="0"/>
            <a:t> till </a:t>
          </a:r>
          <a:r>
            <a:rPr lang="en-US" sz="2200" dirty="0" err="1"/>
            <a:t>punkter</a:t>
          </a:r>
          <a:r>
            <a:rPr lang="en-US" sz="2200" dirty="0"/>
            <a:t> </a:t>
          </a:r>
          <a:r>
            <a:rPr lang="en-US" sz="2200" dirty="0" err="1"/>
            <a:t>efter</a:t>
          </a:r>
          <a:r>
            <a:rPr lang="en-US" sz="2200" dirty="0"/>
            <a:t> </a:t>
          </a:r>
          <a:r>
            <a:rPr lang="en-US" sz="2200" dirty="0" err="1"/>
            <a:t>punkt</a:t>
          </a:r>
          <a:r>
            <a:rPr lang="en-US" sz="2200" dirty="0"/>
            <a:t> 7.</a:t>
          </a:r>
        </a:p>
      </dgm:t>
    </dgm:pt>
    <dgm:pt modelId="{25EF62FB-C435-4DDE-8AB5-01DBDFB27671}" type="parTrans" cxnId="{8599E0EC-A411-4651-839E-604DBC9716C1}">
      <dgm:prSet/>
      <dgm:spPr/>
      <dgm:t>
        <a:bodyPr/>
        <a:lstStyle/>
        <a:p>
          <a:endParaRPr lang="en-US"/>
        </a:p>
      </dgm:t>
    </dgm:pt>
    <dgm:pt modelId="{0C422337-BC78-4E8E-BFFD-9A8F48E07982}" type="sibTrans" cxnId="{8599E0EC-A411-4651-839E-604DBC9716C1}">
      <dgm:prSet/>
      <dgm:spPr/>
      <dgm:t>
        <a:bodyPr/>
        <a:lstStyle/>
        <a:p>
          <a:endParaRPr lang="en-US"/>
        </a:p>
      </dgm:t>
    </dgm:pt>
    <dgm:pt modelId="{59A9D151-87EE-4636-9A0E-474C2BED9240}" type="pres">
      <dgm:prSet presAssocID="{F6D20694-47E3-493B-AEC2-6E4132AA0D27}" presName="vert0" presStyleCnt="0">
        <dgm:presLayoutVars>
          <dgm:dir/>
          <dgm:animOne val="branch"/>
          <dgm:animLvl val="lvl"/>
        </dgm:presLayoutVars>
      </dgm:prSet>
      <dgm:spPr/>
    </dgm:pt>
    <dgm:pt modelId="{F71FED22-F89C-4808-AC7E-08A99C68A5E4}" type="pres">
      <dgm:prSet presAssocID="{14F3F5A6-2686-49CD-B113-6CDC876FB0C6}" presName="thickLine" presStyleLbl="alignNode1" presStyleIdx="0" presStyleCnt="3"/>
      <dgm:spPr/>
    </dgm:pt>
    <dgm:pt modelId="{C534AFCF-0F47-4BD4-BE4A-A53CE208AF7D}" type="pres">
      <dgm:prSet presAssocID="{14F3F5A6-2686-49CD-B113-6CDC876FB0C6}" presName="horz1" presStyleCnt="0"/>
      <dgm:spPr/>
    </dgm:pt>
    <dgm:pt modelId="{52074653-C1B1-4680-A3F2-CC81D0D7E42D}" type="pres">
      <dgm:prSet presAssocID="{14F3F5A6-2686-49CD-B113-6CDC876FB0C6}" presName="tx1" presStyleLbl="revTx" presStyleIdx="0" presStyleCnt="6" custScaleX="202718"/>
      <dgm:spPr/>
    </dgm:pt>
    <dgm:pt modelId="{6C8D6C42-274B-4BF0-AADE-51A682F5CF51}" type="pres">
      <dgm:prSet presAssocID="{14F3F5A6-2686-49CD-B113-6CDC876FB0C6}" presName="vert1" presStyleCnt="0"/>
      <dgm:spPr/>
    </dgm:pt>
    <dgm:pt modelId="{FB809992-5CDA-4EAA-B8B8-436BE7FF5C01}" type="pres">
      <dgm:prSet presAssocID="{279EB737-A85B-4452-A710-1EB2E0CD10C4}" presName="vertSpace2a" presStyleCnt="0"/>
      <dgm:spPr/>
    </dgm:pt>
    <dgm:pt modelId="{3F60DAE5-C3E5-4221-A58B-343FCDE80F72}" type="pres">
      <dgm:prSet presAssocID="{279EB737-A85B-4452-A710-1EB2E0CD10C4}" presName="horz2" presStyleCnt="0"/>
      <dgm:spPr/>
    </dgm:pt>
    <dgm:pt modelId="{B608679F-840E-44F5-81D0-660E5CA99D4C}" type="pres">
      <dgm:prSet presAssocID="{279EB737-A85B-4452-A710-1EB2E0CD10C4}" presName="horzSpace2" presStyleCnt="0"/>
      <dgm:spPr/>
    </dgm:pt>
    <dgm:pt modelId="{AC9A1CD2-AFD5-4E3A-A5AA-A5B6999BEB4F}" type="pres">
      <dgm:prSet presAssocID="{279EB737-A85B-4452-A710-1EB2E0CD10C4}" presName="tx2" presStyleLbl="revTx" presStyleIdx="1" presStyleCnt="6" custScaleX="104523"/>
      <dgm:spPr/>
    </dgm:pt>
    <dgm:pt modelId="{F9B39DC5-23CE-40AF-AF3F-A546D96A36BF}" type="pres">
      <dgm:prSet presAssocID="{279EB737-A85B-4452-A710-1EB2E0CD10C4}" presName="vert2" presStyleCnt="0"/>
      <dgm:spPr/>
    </dgm:pt>
    <dgm:pt modelId="{75D36FCC-24B6-4068-BCA1-C617FF542F5D}" type="pres">
      <dgm:prSet presAssocID="{279EB737-A85B-4452-A710-1EB2E0CD10C4}" presName="thinLine2b" presStyleLbl="callout" presStyleIdx="0" presStyleCnt="3"/>
      <dgm:spPr/>
    </dgm:pt>
    <dgm:pt modelId="{D3A45AA2-0AC3-4F64-8966-02F74931C8A7}" type="pres">
      <dgm:prSet presAssocID="{279EB737-A85B-4452-A710-1EB2E0CD10C4}" presName="vertSpace2b" presStyleCnt="0"/>
      <dgm:spPr/>
    </dgm:pt>
    <dgm:pt modelId="{A920DECA-7A32-4927-812F-149FB0B16BE3}" type="pres">
      <dgm:prSet presAssocID="{C81988F5-5355-4777-AD06-FF785601AE47}" presName="thickLine" presStyleLbl="alignNode1" presStyleIdx="1" presStyleCnt="3"/>
      <dgm:spPr/>
    </dgm:pt>
    <dgm:pt modelId="{B0DAFD28-2B20-4F95-B2C6-963A748CD5DB}" type="pres">
      <dgm:prSet presAssocID="{C81988F5-5355-4777-AD06-FF785601AE47}" presName="horz1" presStyleCnt="0"/>
      <dgm:spPr/>
    </dgm:pt>
    <dgm:pt modelId="{F6CDD3FD-798A-4DCB-9FF0-A5B1C1DD6614}" type="pres">
      <dgm:prSet presAssocID="{C81988F5-5355-4777-AD06-FF785601AE47}" presName="tx1" presStyleLbl="revTx" presStyleIdx="2" presStyleCnt="6" custScaleX="187151"/>
      <dgm:spPr/>
    </dgm:pt>
    <dgm:pt modelId="{365B758A-9D31-4834-A011-C44CE3443BEA}" type="pres">
      <dgm:prSet presAssocID="{C81988F5-5355-4777-AD06-FF785601AE47}" presName="vert1" presStyleCnt="0"/>
      <dgm:spPr/>
    </dgm:pt>
    <dgm:pt modelId="{74C68985-BCE3-41BF-91CB-19A51D4A5928}" type="pres">
      <dgm:prSet presAssocID="{B11A9E30-F5D4-40AC-A491-87B15D10262A}" presName="vertSpace2a" presStyleCnt="0"/>
      <dgm:spPr/>
    </dgm:pt>
    <dgm:pt modelId="{A900C074-8FEA-4CD7-B7F3-EDBCD08218A2}" type="pres">
      <dgm:prSet presAssocID="{B11A9E30-F5D4-40AC-A491-87B15D10262A}" presName="horz2" presStyleCnt="0"/>
      <dgm:spPr/>
    </dgm:pt>
    <dgm:pt modelId="{49394795-106B-42B5-86FC-5B2D9892D35E}" type="pres">
      <dgm:prSet presAssocID="{B11A9E30-F5D4-40AC-A491-87B15D10262A}" presName="horzSpace2" presStyleCnt="0"/>
      <dgm:spPr/>
    </dgm:pt>
    <dgm:pt modelId="{EEC49341-67E5-4E61-B301-CA99BD30A3EB}" type="pres">
      <dgm:prSet presAssocID="{B11A9E30-F5D4-40AC-A491-87B15D10262A}" presName="tx2" presStyleLbl="revTx" presStyleIdx="3" presStyleCnt="6"/>
      <dgm:spPr/>
    </dgm:pt>
    <dgm:pt modelId="{4645BE7E-2D62-4490-AD5D-D8B3908F69EE}" type="pres">
      <dgm:prSet presAssocID="{B11A9E30-F5D4-40AC-A491-87B15D10262A}" presName="vert2" presStyleCnt="0"/>
      <dgm:spPr/>
    </dgm:pt>
    <dgm:pt modelId="{C53F230D-B1B8-4C50-8ADD-0FD70BB348C0}" type="pres">
      <dgm:prSet presAssocID="{B11A9E30-F5D4-40AC-A491-87B15D10262A}" presName="thinLine2b" presStyleLbl="callout" presStyleIdx="1" presStyleCnt="3"/>
      <dgm:spPr/>
    </dgm:pt>
    <dgm:pt modelId="{E03FC319-4070-4735-9881-CEB2E62427E4}" type="pres">
      <dgm:prSet presAssocID="{B11A9E30-F5D4-40AC-A491-87B15D10262A}" presName="vertSpace2b" presStyleCnt="0"/>
      <dgm:spPr/>
    </dgm:pt>
    <dgm:pt modelId="{970BD916-FADF-426F-8AB4-97F255B8EA36}" type="pres">
      <dgm:prSet presAssocID="{2F8D60FF-7B17-4051-98D8-C049ECDDD965}" presName="thickLine" presStyleLbl="alignNode1" presStyleIdx="2" presStyleCnt="3"/>
      <dgm:spPr/>
    </dgm:pt>
    <dgm:pt modelId="{5F23E0F0-C6C6-4807-A03A-C181F713D7D1}" type="pres">
      <dgm:prSet presAssocID="{2F8D60FF-7B17-4051-98D8-C049ECDDD965}" presName="horz1" presStyleCnt="0"/>
      <dgm:spPr/>
    </dgm:pt>
    <dgm:pt modelId="{1ECF196D-408C-404E-8A98-113DD18CF66E}" type="pres">
      <dgm:prSet presAssocID="{2F8D60FF-7B17-4051-98D8-C049ECDDD965}" presName="tx1" presStyleLbl="revTx" presStyleIdx="4" presStyleCnt="6" custScaleX="180654"/>
      <dgm:spPr/>
    </dgm:pt>
    <dgm:pt modelId="{4C14D009-A848-40D1-A20F-C597D4BA5A28}" type="pres">
      <dgm:prSet presAssocID="{2F8D60FF-7B17-4051-98D8-C049ECDDD965}" presName="vert1" presStyleCnt="0"/>
      <dgm:spPr/>
    </dgm:pt>
    <dgm:pt modelId="{70DBC08C-92B5-428A-840D-13FAD8F01A1D}" type="pres">
      <dgm:prSet presAssocID="{B1519264-2A42-4F58-B9A4-E5B4EF5F67C9}" presName="vertSpace2a" presStyleCnt="0"/>
      <dgm:spPr/>
    </dgm:pt>
    <dgm:pt modelId="{0CD47661-1F9C-41B8-B69D-922292DDD6F2}" type="pres">
      <dgm:prSet presAssocID="{B1519264-2A42-4F58-B9A4-E5B4EF5F67C9}" presName="horz2" presStyleCnt="0"/>
      <dgm:spPr/>
    </dgm:pt>
    <dgm:pt modelId="{5906C76A-56A6-43C4-8174-EC7F42944B37}" type="pres">
      <dgm:prSet presAssocID="{B1519264-2A42-4F58-B9A4-E5B4EF5F67C9}" presName="horzSpace2" presStyleCnt="0"/>
      <dgm:spPr/>
    </dgm:pt>
    <dgm:pt modelId="{F60E244F-9D37-4AA1-9E0A-3FAE4CF4A905}" type="pres">
      <dgm:prSet presAssocID="{B1519264-2A42-4F58-B9A4-E5B4EF5F67C9}" presName="tx2" presStyleLbl="revTx" presStyleIdx="5" presStyleCnt="6"/>
      <dgm:spPr/>
    </dgm:pt>
    <dgm:pt modelId="{76759379-066B-4641-A40A-004CCE341460}" type="pres">
      <dgm:prSet presAssocID="{B1519264-2A42-4F58-B9A4-E5B4EF5F67C9}" presName="vert2" presStyleCnt="0"/>
      <dgm:spPr/>
    </dgm:pt>
    <dgm:pt modelId="{EBC10F25-C842-4A06-97AC-A65A22B18E76}" type="pres">
      <dgm:prSet presAssocID="{B1519264-2A42-4F58-B9A4-E5B4EF5F67C9}" presName="thinLine2b" presStyleLbl="callout" presStyleIdx="2" presStyleCnt="3"/>
      <dgm:spPr/>
    </dgm:pt>
    <dgm:pt modelId="{0463E336-2D7B-4BB5-9075-591544B1ABB5}" type="pres">
      <dgm:prSet presAssocID="{B1519264-2A42-4F58-B9A4-E5B4EF5F67C9}" presName="vertSpace2b" presStyleCnt="0"/>
      <dgm:spPr/>
    </dgm:pt>
  </dgm:ptLst>
  <dgm:cxnLst>
    <dgm:cxn modelId="{47AE1A6B-AF01-4E52-B68F-2755B97F5C02}" srcId="{F6D20694-47E3-493B-AEC2-6E4132AA0D27}" destId="{14F3F5A6-2686-49CD-B113-6CDC876FB0C6}" srcOrd="0" destOrd="0" parTransId="{4A0A34FF-9450-4C75-8582-683FD0160083}" sibTransId="{83B29CC6-241B-4F00-9703-018D70F40B95}"/>
    <dgm:cxn modelId="{C223B94B-919E-46A3-8578-4DF26C2EA80B}" srcId="{14F3F5A6-2686-49CD-B113-6CDC876FB0C6}" destId="{279EB737-A85B-4452-A710-1EB2E0CD10C4}" srcOrd="0" destOrd="0" parTransId="{A9D180C3-B0AE-46C9-8BA3-A823281AC3BA}" sibTransId="{6A2F3937-15F5-4BA0-89E1-745FD060FE21}"/>
    <dgm:cxn modelId="{888F9F6E-1BF8-4E83-98BA-C1194C6FC497}" srcId="{F6D20694-47E3-493B-AEC2-6E4132AA0D27}" destId="{C81988F5-5355-4777-AD06-FF785601AE47}" srcOrd="1" destOrd="0" parTransId="{C06E1DD7-CB30-43A5-AE85-8D83C664EE8D}" sibTransId="{0CE24635-D77F-48B5-A4CD-B70472A7E574}"/>
    <dgm:cxn modelId="{23AF8754-84F1-4ABA-932E-04C000EE1B5F}" type="presOf" srcId="{B11A9E30-F5D4-40AC-A491-87B15D10262A}" destId="{EEC49341-67E5-4E61-B301-CA99BD30A3EB}" srcOrd="0" destOrd="0" presId="urn:microsoft.com/office/officeart/2008/layout/LinedList"/>
    <dgm:cxn modelId="{77021576-6F45-4A49-BCCA-EDD70AD16B0B}" type="presOf" srcId="{B1519264-2A42-4F58-B9A4-E5B4EF5F67C9}" destId="{F60E244F-9D37-4AA1-9E0A-3FAE4CF4A905}" srcOrd="0" destOrd="0" presId="urn:microsoft.com/office/officeart/2008/layout/LinedList"/>
    <dgm:cxn modelId="{334F528A-2E1A-4E12-B0E9-96AE90684847}" type="presOf" srcId="{14F3F5A6-2686-49CD-B113-6CDC876FB0C6}" destId="{52074653-C1B1-4680-A3F2-CC81D0D7E42D}" srcOrd="0" destOrd="0" presId="urn:microsoft.com/office/officeart/2008/layout/LinedList"/>
    <dgm:cxn modelId="{9FDA5393-D6CC-42A3-91E7-AC8C68B7D690}" type="presOf" srcId="{F6D20694-47E3-493B-AEC2-6E4132AA0D27}" destId="{59A9D151-87EE-4636-9A0E-474C2BED9240}" srcOrd="0" destOrd="0" presId="urn:microsoft.com/office/officeart/2008/layout/LinedList"/>
    <dgm:cxn modelId="{220C419D-E4CA-4C91-9BEE-B97897D4D7D9}" type="presOf" srcId="{2F8D60FF-7B17-4051-98D8-C049ECDDD965}" destId="{1ECF196D-408C-404E-8A98-113DD18CF66E}" srcOrd="0" destOrd="0" presId="urn:microsoft.com/office/officeart/2008/layout/LinedList"/>
    <dgm:cxn modelId="{B4FAA69E-33A5-4561-9726-63E15EFB92E7}" srcId="{C81988F5-5355-4777-AD06-FF785601AE47}" destId="{B11A9E30-F5D4-40AC-A491-87B15D10262A}" srcOrd="0" destOrd="0" parTransId="{34481318-D818-4538-BE41-BF0216ED4585}" sibTransId="{97C1A66A-BD4B-4176-B1E0-AF00618C079B}"/>
    <dgm:cxn modelId="{7D941FD6-2D97-4731-BA66-45E1FC6ED8C2}" type="presOf" srcId="{C81988F5-5355-4777-AD06-FF785601AE47}" destId="{F6CDD3FD-798A-4DCB-9FF0-A5B1C1DD6614}" srcOrd="0" destOrd="0" presId="urn:microsoft.com/office/officeart/2008/layout/LinedList"/>
    <dgm:cxn modelId="{929178EA-7FAF-4DC2-9128-2B6937331446}" srcId="{F6D20694-47E3-493B-AEC2-6E4132AA0D27}" destId="{2F8D60FF-7B17-4051-98D8-C049ECDDD965}" srcOrd="2" destOrd="0" parTransId="{7C4C35A0-464D-4C58-A1C6-A57AC793A469}" sibTransId="{8CE9CEEC-7736-4494-8161-D74A3933D745}"/>
    <dgm:cxn modelId="{8599E0EC-A411-4651-839E-604DBC9716C1}" srcId="{2F8D60FF-7B17-4051-98D8-C049ECDDD965}" destId="{B1519264-2A42-4F58-B9A4-E5B4EF5F67C9}" srcOrd="0" destOrd="0" parTransId="{25EF62FB-C435-4DDE-8AB5-01DBDFB27671}" sibTransId="{0C422337-BC78-4E8E-BFFD-9A8F48E07982}"/>
    <dgm:cxn modelId="{D035A6F7-258C-40C4-9ABC-972767A96D7D}" type="presOf" srcId="{279EB737-A85B-4452-A710-1EB2E0CD10C4}" destId="{AC9A1CD2-AFD5-4E3A-A5AA-A5B6999BEB4F}" srcOrd="0" destOrd="0" presId="urn:microsoft.com/office/officeart/2008/layout/LinedList"/>
    <dgm:cxn modelId="{6AFEC9C9-ED59-48F2-8F3F-4CAC8819A73A}" type="presParOf" srcId="{59A9D151-87EE-4636-9A0E-474C2BED9240}" destId="{F71FED22-F89C-4808-AC7E-08A99C68A5E4}" srcOrd="0" destOrd="0" presId="urn:microsoft.com/office/officeart/2008/layout/LinedList"/>
    <dgm:cxn modelId="{1AF33880-1979-40BA-8A51-0BFE83E82E97}" type="presParOf" srcId="{59A9D151-87EE-4636-9A0E-474C2BED9240}" destId="{C534AFCF-0F47-4BD4-BE4A-A53CE208AF7D}" srcOrd="1" destOrd="0" presId="urn:microsoft.com/office/officeart/2008/layout/LinedList"/>
    <dgm:cxn modelId="{47373347-3998-4194-B07F-7656A3C0939C}" type="presParOf" srcId="{C534AFCF-0F47-4BD4-BE4A-A53CE208AF7D}" destId="{52074653-C1B1-4680-A3F2-CC81D0D7E42D}" srcOrd="0" destOrd="0" presId="urn:microsoft.com/office/officeart/2008/layout/LinedList"/>
    <dgm:cxn modelId="{A3562B09-E9A6-4128-AF39-6394C79E17FD}" type="presParOf" srcId="{C534AFCF-0F47-4BD4-BE4A-A53CE208AF7D}" destId="{6C8D6C42-274B-4BF0-AADE-51A682F5CF51}" srcOrd="1" destOrd="0" presId="urn:microsoft.com/office/officeart/2008/layout/LinedList"/>
    <dgm:cxn modelId="{80C96691-4A09-44C6-9611-08EF1A288FF4}" type="presParOf" srcId="{6C8D6C42-274B-4BF0-AADE-51A682F5CF51}" destId="{FB809992-5CDA-4EAA-B8B8-436BE7FF5C01}" srcOrd="0" destOrd="0" presId="urn:microsoft.com/office/officeart/2008/layout/LinedList"/>
    <dgm:cxn modelId="{AF0CD397-4878-4B7F-99B4-7773425D9EE9}" type="presParOf" srcId="{6C8D6C42-274B-4BF0-AADE-51A682F5CF51}" destId="{3F60DAE5-C3E5-4221-A58B-343FCDE80F72}" srcOrd="1" destOrd="0" presId="urn:microsoft.com/office/officeart/2008/layout/LinedList"/>
    <dgm:cxn modelId="{81250A0C-0822-4617-9FCA-AFC69BBB55F4}" type="presParOf" srcId="{3F60DAE5-C3E5-4221-A58B-343FCDE80F72}" destId="{B608679F-840E-44F5-81D0-660E5CA99D4C}" srcOrd="0" destOrd="0" presId="urn:microsoft.com/office/officeart/2008/layout/LinedList"/>
    <dgm:cxn modelId="{6FFF96BB-3C03-4EB2-B1CD-FF28EC66D014}" type="presParOf" srcId="{3F60DAE5-C3E5-4221-A58B-343FCDE80F72}" destId="{AC9A1CD2-AFD5-4E3A-A5AA-A5B6999BEB4F}" srcOrd="1" destOrd="0" presId="urn:microsoft.com/office/officeart/2008/layout/LinedList"/>
    <dgm:cxn modelId="{F1C9F9D8-19FD-4847-9904-B4001E621D57}" type="presParOf" srcId="{3F60DAE5-C3E5-4221-A58B-343FCDE80F72}" destId="{F9B39DC5-23CE-40AF-AF3F-A546D96A36BF}" srcOrd="2" destOrd="0" presId="urn:microsoft.com/office/officeart/2008/layout/LinedList"/>
    <dgm:cxn modelId="{3CFA2B23-9B28-4491-8C6E-0E1888366C06}" type="presParOf" srcId="{6C8D6C42-274B-4BF0-AADE-51A682F5CF51}" destId="{75D36FCC-24B6-4068-BCA1-C617FF542F5D}" srcOrd="2" destOrd="0" presId="urn:microsoft.com/office/officeart/2008/layout/LinedList"/>
    <dgm:cxn modelId="{8F4906D9-845A-43CA-A758-9664B94A3668}" type="presParOf" srcId="{6C8D6C42-274B-4BF0-AADE-51A682F5CF51}" destId="{D3A45AA2-0AC3-4F64-8966-02F74931C8A7}" srcOrd="3" destOrd="0" presId="urn:microsoft.com/office/officeart/2008/layout/LinedList"/>
    <dgm:cxn modelId="{7991B630-053D-4DA5-BE1B-86F12D95362B}" type="presParOf" srcId="{59A9D151-87EE-4636-9A0E-474C2BED9240}" destId="{A920DECA-7A32-4927-812F-149FB0B16BE3}" srcOrd="2" destOrd="0" presId="urn:microsoft.com/office/officeart/2008/layout/LinedList"/>
    <dgm:cxn modelId="{F2DEEE97-7749-491A-8C11-CE44B72F690D}" type="presParOf" srcId="{59A9D151-87EE-4636-9A0E-474C2BED9240}" destId="{B0DAFD28-2B20-4F95-B2C6-963A748CD5DB}" srcOrd="3" destOrd="0" presId="urn:microsoft.com/office/officeart/2008/layout/LinedList"/>
    <dgm:cxn modelId="{E67260D4-4542-4E58-A914-0993653187B1}" type="presParOf" srcId="{B0DAFD28-2B20-4F95-B2C6-963A748CD5DB}" destId="{F6CDD3FD-798A-4DCB-9FF0-A5B1C1DD6614}" srcOrd="0" destOrd="0" presId="urn:microsoft.com/office/officeart/2008/layout/LinedList"/>
    <dgm:cxn modelId="{D7E8BC29-9D50-418D-BEF3-C2AA7C16A2F4}" type="presParOf" srcId="{B0DAFD28-2B20-4F95-B2C6-963A748CD5DB}" destId="{365B758A-9D31-4834-A011-C44CE3443BEA}" srcOrd="1" destOrd="0" presId="urn:microsoft.com/office/officeart/2008/layout/LinedList"/>
    <dgm:cxn modelId="{985CCB31-04D8-4C5B-8876-05CD98F16559}" type="presParOf" srcId="{365B758A-9D31-4834-A011-C44CE3443BEA}" destId="{74C68985-BCE3-41BF-91CB-19A51D4A5928}" srcOrd="0" destOrd="0" presId="urn:microsoft.com/office/officeart/2008/layout/LinedList"/>
    <dgm:cxn modelId="{68434FDF-35A9-4108-8BBE-C93F8AF701FE}" type="presParOf" srcId="{365B758A-9D31-4834-A011-C44CE3443BEA}" destId="{A900C074-8FEA-4CD7-B7F3-EDBCD08218A2}" srcOrd="1" destOrd="0" presId="urn:microsoft.com/office/officeart/2008/layout/LinedList"/>
    <dgm:cxn modelId="{6A9C91AA-25C8-41FB-805B-A853552499FE}" type="presParOf" srcId="{A900C074-8FEA-4CD7-B7F3-EDBCD08218A2}" destId="{49394795-106B-42B5-86FC-5B2D9892D35E}" srcOrd="0" destOrd="0" presId="urn:microsoft.com/office/officeart/2008/layout/LinedList"/>
    <dgm:cxn modelId="{C05CEB67-F93C-4496-BCB3-7B8045D506B2}" type="presParOf" srcId="{A900C074-8FEA-4CD7-B7F3-EDBCD08218A2}" destId="{EEC49341-67E5-4E61-B301-CA99BD30A3EB}" srcOrd="1" destOrd="0" presId="urn:microsoft.com/office/officeart/2008/layout/LinedList"/>
    <dgm:cxn modelId="{50FFBE1B-AFC6-4E14-9F29-7092CBCBAD19}" type="presParOf" srcId="{A900C074-8FEA-4CD7-B7F3-EDBCD08218A2}" destId="{4645BE7E-2D62-4490-AD5D-D8B3908F69EE}" srcOrd="2" destOrd="0" presId="urn:microsoft.com/office/officeart/2008/layout/LinedList"/>
    <dgm:cxn modelId="{66E4B4D1-9EB4-4DD9-9ACF-0E76662112B1}" type="presParOf" srcId="{365B758A-9D31-4834-A011-C44CE3443BEA}" destId="{C53F230D-B1B8-4C50-8ADD-0FD70BB348C0}" srcOrd="2" destOrd="0" presId="urn:microsoft.com/office/officeart/2008/layout/LinedList"/>
    <dgm:cxn modelId="{D7183B36-77CE-4AC6-8999-2C17492D135C}" type="presParOf" srcId="{365B758A-9D31-4834-A011-C44CE3443BEA}" destId="{E03FC319-4070-4735-9881-CEB2E62427E4}" srcOrd="3" destOrd="0" presId="urn:microsoft.com/office/officeart/2008/layout/LinedList"/>
    <dgm:cxn modelId="{9D9FD743-F841-4F13-BC4F-E3B4ECB1A150}" type="presParOf" srcId="{59A9D151-87EE-4636-9A0E-474C2BED9240}" destId="{970BD916-FADF-426F-8AB4-97F255B8EA36}" srcOrd="4" destOrd="0" presId="urn:microsoft.com/office/officeart/2008/layout/LinedList"/>
    <dgm:cxn modelId="{8A0D7F92-28E0-48B7-972E-69305DCE7550}" type="presParOf" srcId="{59A9D151-87EE-4636-9A0E-474C2BED9240}" destId="{5F23E0F0-C6C6-4807-A03A-C181F713D7D1}" srcOrd="5" destOrd="0" presId="urn:microsoft.com/office/officeart/2008/layout/LinedList"/>
    <dgm:cxn modelId="{17A04CF1-E036-4E2E-BB5A-F09D972E5472}" type="presParOf" srcId="{5F23E0F0-C6C6-4807-A03A-C181F713D7D1}" destId="{1ECF196D-408C-404E-8A98-113DD18CF66E}" srcOrd="0" destOrd="0" presId="urn:microsoft.com/office/officeart/2008/layout/LinedList"/>
    <dgm:cxn modelId="{291B7CEF-21E9-46EE-AC11-8AD419CD4473}" type="presParOf" srcId="{5F23E0F0-C6C6-4807-A03A-C181F713D7D1}" destId="{4C14D009-A848-40D1-A20F-C597D4BA5A28}" srcOrd="1" destOrd="0" presId="urn:microsoft.com/office/officeart/2008/layout/LinedList"/>
    <dgm:cxn modelId="{3026A8B2-D2BD-4A85-AAF2-4FE347EC1701}" type="presParOf" srcId="{4C14D009-A848-40D1-A20F-C597D4BA5A28}" destId="{70DBC08C-92B5-428A-840D-13FAD8F01A1D}" srcOrd="0" destOrd="0" presId="urn:microsoft.com/office/officeart/2008/layout/LinedList"/>
    <dgm:cxn modelId="{B2FBD75E-EBF5-468D-A404-E15CD77F00DA}" type="presParOf" srcId="{4C14D009-A848-40D1-A20F-C597D4BA5A28}" destId="{0CD47661-1F9C-41B8-B69D-922292DDD6F2}" srcOrd="1" destOrd="0" presId="urn:microsoft.com/office/officeart/2008/layout/LinedList"/>
    <dgm:cxn modelId="{FF65B511-3482-419F-B39B-A2D8E94B1166}" type="presParOf" srcId="{0CD47661-1F9C-41B8-B69D-922292DDD6F2}" destId="{5906C76A-56A6-43C4-8174-EC7F42944B37}" srcOrd="0" destOrd="0" presId="urn:microsoft.com/office/officeart/2008/layout/LinedList"/>
    <dgm:cxn modelId="{C1FF5094-2724-4FE5-9F0B-7F49E63BE7F8}" type="presParOf" srcId="{0CD47661-1F9C-41B8-B69D-922292DDD6F2}" destId="{F60E244F-9D37-4AA1-9E0A-3FAE4CF4A905}" srcOrd="1" destOrd="0" presId="urn:microsoft.com/office/officeart/2008/layout/LinedList"/>
    <dgm:cxn modelId="{A153EA27-1999-471B-858C-DD4C9BCA591D}" type="presParOf" srcId="{0CD47661-1F9C-41B8-B69D-922292DDD6F2}" destId="{76759379-066B-4641-A40A-004CCE341460}" srcOrd="2" destOrd="0" presId="urn:microsoft.com/office/officeart/2008/layout/LinedList"/>
    <dgm:cxn modelId="{738C0F53-0177-4ACE-9388-58268DED8435}" type="presParOf" srcId="{4C14D009-A848-40D1-A20F-C597D4BA5A28}" destId="{EBC10F25-C842-4A06-97AC-A65A22B18E76}" srcOrd="2" destOrd="0" presId="urn:microsoft.com/office/officeart/2008/layout/LinedList"/>
    <dgm:cxn modelId="{32D193B4-6C3A-4C21-B9BE-F8F4194490E3}" type="presParOf" srcId="{4C14D009-A848-40D1-A20F-C597D4BA5A28}" destId="{0463E336-2D7B-4BB5-9075-591544B1ABB5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D20694-47E3-493B-AEC2-6E4132AA0D2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F3F5A6-2686-49CD-B113-6CDC876FB0C6}">
      <dgm:prSet custT="1"/>
      <dgm:spPr/>
      <dgm:t>
        <a:bodyPr/>
        <a:lstStyle/>
        <a:p>
          <a:r>
            <a:rPr lang="en-US" sz="2200" b="1" dirty="0" err="1"/>
            <a:t>Suppleanter</a:t>
          </a:r>
          <a:endParaRPr lang="en-US" sz="2200" b="1" dirty="0"/>
        </a:p>
      </dgm:t>
    </dgm:pt>
    <dgm:pt modelId="{4A0A34FF-9450-4C75-8582-683FD0160083}" type="parTrans" cxnId="{47AE1A6B-AF01-4E52-B68F-2755B97F5C02}">
      <dgm:prSet/>
      <dgm:spPr/>
      <dgm:t>
        <a:bodyPr/>
        <a:lstStyle/>
        <a:p>
          <a:endParaRPr lang="en-US"/>
        </a:p>
      </dgm:t>
    </dgm:pt>
    <dgm:pt modelId="{83B29CC6-241B-4F00-9703-018D70F40B95}" type="sibTrans" cxnId="{47AE1A6B-AF01-4E52-B68F-2755B97F5C02}">
      <dgm:prSet/>
      <dgm:spPr/>
      <dgm:t>
        <a:bodyPr/>
        <a:lstStyle/>
        <a:p>
          <a:endParaRPr lang="en-US"/>
        </a:p>
      </dgm:t>
    </dgm:pt>
    <dgm:pt modelId="{279EB737-A85B-4452-A710-1EB2E0CD10C4}">
      <dgm:prSet custT="1"/>
      <dgm:spPr/>
      <dgm:t>
        <a:bodyPr/>
        <a:lstStyle/>
        <a:p>
          <a:r>
            <a:rPr lang="en-US" sz="2200" dirty="0"/>
            <a:t>Tas bort</a:t>
          </a:r>
        </a:p>
      </dgm:t>
    </dgm:pt>
    <dgm:pt modelId="{A9D180C3-B0AE-46C9-8BA3-A823281AC3BA}" type="parTrans" cxnId="{C223B94B-919E-46A3-8578-4DF26C2EA80B}">
      <dgm:prSet/>
      <dgm:spPr/>
      <dgm:t>
        <a:bodyPr/>
        <a:lstStyle/>
        <a:p>
          <a:endParaRPr lang="en-US"/>
        </a:p>
      </dgm:t>
    </dgm:pt>
    <dgm:pt modelId="{6A2F3937-15F5-4BA0-89E1-745FD060FE21}" type="sibTrans" cxnId="{C223B94B-919E-46A3-8578-4DF26C2EA80B}">
      <dgm:prSet/>
      <dgm:spPr/>
      <dgm:t>
        <a:bodyPr/>
        <a:lstStyle/>
        <a:p>
          <a:endParaRPr lang="en-US"/>
        </a:p>
      </dgm:t>
    </dgm:pt>
    <dgm:pt modelId="{C81988F5-5355-4777-AD06-FF785601AE47}">
      <dgm:prSet custT="1"/>
      <dgm:spPr/>
      <dgm:t>
        <a:bodyPr/>
        <a:lstStyle/>
        <a:p>
          <a:r>
            <a:rPr lang="en-US" sz="2200" b="1" dirty="0" err="1"/>
            <a:t>Ledamöter</a:t>
          </a:r>
          <a:endParaRPr lang="en-US" sz="2200" b="1" dirty="0"/>
        </a:p>
      </dgm:t>
    </dgm:pt>
    <dgm:pt modelId="{C06E1DD7-CB30-43A5-AE85-8D83C664EE8D}" type="parTrans" cxnId="{888F9F6E-1BF8-4E83-98BA-C1194C6FC497}">
      <dgm:prSet/>
      <dgm:spPr/>
      <dgm:t>
        <a:bodyPr/>
        <a:lstStyle/>
        <a:p>
          <a:endParaRPr lang="en-US"/>
        </a:p>
      </dgm:t>
    </dgm:pt>
    <dgm:pt modelId="{0CE24635-D77F-48B5-A4CD-B70472A7E574}" type="sibTrans" cxnId="{888F9F6E-1BF8-4E83-98BA-C1194C6FC497}">
      <dgm:prSet/>
      <dgm:spPr/>
      <dgm:t>
        <a:bodyPr/>
        <a:lstStyle/>
        <a:p>
          <a:endParaRPr lang="en-US"/>
        </a:p>
      </dgm:t>
    </dgm:pt>
    <dgm:pt modelId="{B11A9E30-F5D4-40AC-A491-87B15D10262A}">
      <dgm:prSet custT="1"/>
      <dgm:spPr/>
      <dgm:t>
        <a:bodyPr/>
        <a:lstStyle/>
        <a:p>
          <a:r>
            <a:rPr lang="en-US" sz="2200" dirty="0"/>
            <a:t>Som </a:t>
          </a:r>
          <a:r>
            <a:rPr lang="en-US" sz="2200" dirty="0" err="1"/>
            <a:t>tidigare</a:t>
          </a:r>
          <a:r>
            <a:rPr lang="en-US" sz="2200" dirty="0"/>
            <a:t>, </a:t>
          </a:r>
          <a:r>
            <a:rPr lang="en-US" sz="2200" dirty="0" err="1"/>
            <a:t>minst</a:t>
          </a:r>
          <a:r>
            <a:rPr lang="en-US" sz="2200" dirty="0"/>
            <a:t> </a:t>
          </a:r>
          <a:r>
            <a:rPr lang="en-US" sz="2200" dirty="0" err="1"/>
            <a:t>fyra</a:t>
          </a:r>
          <a:r>
            <a:rPr lang="en-US" sz="2200" dirty="0"/>
            <a:t> + </a:t>
          </a:r>
          <a:r>
            <a:rPr lang="en-US" sz="2200" dirty="0" err="1"/>
            <a:t>ordförande</a:t>
          </a:r>
          <a:endParaRPr lang="en-US" sz="2200" dirty="0"/>
        </a:p>
      </dgm:t>
    </dgm:pt>
    <dgm:pt modelId="{34481318-D818-4538-BE41-BF0216ED4585}" type="parTrans" cxnId="{B4FAA69E-33A5-4561-9726-63E15EFB92E7}">
      <dgm:prSet/>
      <dgm:spPr/>
      <dgm:t>
        <a:bodyPr/>
        <a:lstStyle/>
        <a:p>
          <a:endParaRPr lang="en-US"/>
        </a:p>
      </dgm:t>
    </dgm:pt>
    <dgm:pt modelId="{97C1A66A-BD4B-4176-B1E0-AF00618C079B}" type="sibTrans" cxnId="{B4FAA69E-33A5-4561-9726-63E15EFB92E7}">
      <dgm:prSet/>
      <dgm:spPr/>
      <dgm:t>
        <a:bodyPr/>
        <a:lstStyle/>
        <a:p>
          <a:endParaRPr lang="en-US"/>
        </a:p>
      </dgm:t>
    </dgm:pt>
    <dgm:pt modelId="{2F8D60FF-7B17-4051-98D8-C049ECDDD965}">
      <dgm:prSet custT="1"/>
      <dgm:spPr/>
      <dgm:t>
        <a:bodyPr/>
        <a:lstStyle/>
        <a:p>
          <a:r>
            <a:rPr lang="en-US" sz="2200" b="1" dirty="0" err="1"/>
            <a:t>Besluts-mässighet</a:t>
          </a:r>
          <a:endParaRPr lang="en-US" sz="2200" b="1" dirty="0"/>
        </a:p>
      </dgm:t>
    </dgm:pt>
    <dgm:pt modelId="{7C4C35A0-464D-4C58-A1C6-A57AC793A469}" type="parTrans" cxnId="{929178EA-7FAF-4DC2-9128-2B6937331446}">
      <dgm:prSet/>
      <dgm:spPr/>
      <dgm:t>
        <a:bodyPr/>
        <a:lstStyle/>
        <a:p>
          <a:endParaRPr lang="en-US"/>
        </a:p>
      </dgm:t>
    </dgm:pt>
    <dgm:pt modelId="{8CE9CEEC-7736-4494-8161-D74A3933D745}" type="sibTrans" cxnId="{929178EA-7FAF-4DC2-9128-2B6937331446}">
      <dgm:prSet/>
      <dgm:spPr/>
      <dgm:t>
        <a:bodyPr/>
        <a:lstStyle/>
        <a:p>
          <a:endParaRPr lang="en-US"/>
        </a:p>
      </dgm:t>
    </dgm:pt>
    <dgm:pt modelId="{B1519264-2A42-4F58-B9A4-E5B4EF5F67C9}">
      <dgm:prSet custT="1"/>
      <dgm:spPr/>
      <dgm:t>
        <a:bodyPr/>
        <a:lstStyle/>
        <a:p>
          <a:r>
            <a:rPr lang="en-US" sz="2200" dirty="0" err="1"/>
            <a:t>Tillägg</a:t>
          </a:r>
          <a:r>
            <a:rPr lang="en-US" sz="2200" dirty="0"/>
            <a:t>: Om </a:t>
          </a:r>
          <a:r>
            <a:rPr lang="en-US" sz="2200" dirty="0" err="1"/>
            <a:t>styrelsen</a:t>
          </a:r>
          <a:r>
            <a:rPr lang="en-US" sz="2200" dirty="0"/>
            <a:t> </a:t>
          </a:r>
          <a:r>
            <a:rPr lang="en-US" sz="2200" dirty="0" err="1"/>
            <a:t>inte</a:t>
          </a:r>
          <a:r>
            <a:rPr lang="en-US" sz="2200" dirty="0"/>
            <a:t> </a:t>
          </a:r>
          <a:r>
            <a:rPr lang="en-US" sz="2200" dirty="0" err="1"/>
            <a:t>längre</a:t>
          </a:r>
          <a:r>
            <a:rPr lang="en-US" sz="2200" dirty="0"/>
            <a:t> </a:t>
          </a:r>
          <a:r>
            <a:rPr lang="en-US" sz="2200" dirty="0" err="1"/>
            <a:t>är</a:t>
          </a:r>
          <a:r>
            <a:rPr lang="en-US" sz="2200" dirty="0"/>
            <a:t> </a:t>
          </a:r>
          <a:r>
            <a:rPr lang="en-US" sz="2200" dirty="0" err="1"/>
            <a:t>beslutsmässig</a:t>
          </a:r>
          <a:r>
            <a:rPr lang="en-US" sz="2200" dirty="0"/>
            <a:t> </a:t>
          </a:r>
          <a:r>
            <a:rPr lang="en-US" sz="2200" dirty="0" err="1"/>
            <a:t>kallas</a:t>
          </a:r>
          <a:r>
            <a:rPr lang="en-US" sz="2200" dirty="0"/>
            <a:t> till </a:t>
          </a:r>
          <a:r>
            <a:rPr lang="en-US" sz="2200" dirty="0" err="1"/>
            <a:t>ett</a:t>
          </a:r>
          <a:r>
            <a:rPr lang="en-US" sz="2200" dirty="0"/>
            <a:t> extra </a:t>
          </a:r>
          <a:r>
            <a:rPr lang="en-US" sz="2200" dirty="0" err="1"/>
            <a:t>årsmöte</a:t>
          </a:r>
          <a:r>
            <a:rPr lang="en-US" sz="2200" dirty="0"/>
            <a:t> med </a:t>
          </a:r>
          <a:r>
            <a:rPr lang="en-US" sz="2200" dirty="0" err="1"/>
            <a:t>fyllnadsval</a:t>
          </a:r>
          <a:endParaRPr lang="en-US" sz="2200" dirty="0"/>
        </a:p>
      </dgm:t>
    </dgm:pt>
    <dgm:pt modelId="{25EF62FB-C435-4DDE-8AB5-01DBDFB27671}" type="parTrans" cxnId="{8599E0EC-A411-4651-839E-604DBC9716C1}">
      <dgm:prSet/>
      <dgm:spPr/>
      <dgm:t>
        <a:bodyPr/>
        <a:lstStyle/>
        <a:p>
          <a:endParaRPr lang="en-US"/>
        </a:p>
      </dgm:t>
    </dgm:pt>
    <dgm:pt modelId="{0C422337-BC78-4E8E-BFFD-9A8F48E07982}" type="sibTrans" cxnId="{8599E0EC-A411-4651-839E-604DBC9716C1}">
      <dgm:prSet/>
      <dgm:spPr/>
      <dgm:t>
        <a:bodyPr/>
        <a:lstStyle/>
        <a:p>
          <a:endParaRPr lang="en-US"/>
        </a:p>
      </dgm:t>
    </dgm:pt>
    <dgm:pt modelId="{59A9D151-87EE-4636-9A0E-474C2BED9240}" type="pres">
      <dgm:prSet presAssocID="{F6D20694-47E3-493B-AEC2-6E4132AA0D27}" presName="vert0" presStyleCnt="0">
        <dgm:presLayoutVars>
          <dgm:dir/>
          <dgm:animOne val="branch"/>
          <dgm:animLvl val="lvl"/>
        </dgm:presLayoutVars>
      </dgm:prSet>
      <dgm:spPr/>
    </dgm:pt>
    <dgm:pt modelId="{F71FED22-F89C-4808-AC7E-08A99C68A5E4}" type="pres">
      <dgm:prSet presAssocID="{14F3F5A6-2686-49CD-B113-6CDC876FB0C6}" presName="thickLine" presStyleLbl="alignNode1" presStyleIdx="0" presStyleCnt="3"/>
      <dgm:spPr/>
    </dgm:pt>
    <dgm:pt modelId="{C534AFCF-0F47-4BD4-BE4A-A53CE208AF7D}" type="pres">
      <dgm:prSet presAssocID="{14F3F5A6-2686-49CD-B113-6CDC876FB0C6}" presName="horz1" presStyleCnt="0"/>
      <dgm:spPr/>
    </dgm:pt>
    <dgm:pt modelId="{52074653-C1B1-4680-A3F2-CC81D0D7E42D}" type="pres">
      <dgm:prSet presAssocID="{14F3F5A6-2686-49CD-B113-6CDC876FB0C6}" presName="tx1" presStyleLbl="revTx" presStyleIdx="0" presStyleCnt="6" custScaleX="202718"/>
      <dgm:spPr/>
    </dgm:pt>
    <dgm:pt modelId="{6C8D6C42-274B-4BF0-AADE-51A682F5CF51}" type="pres">
      <dgm:prSet presAssocID="{14F3F5A6-2686-49CD-B113-6CDC876FB0C6}" presName="vert1" presStyleCnt="0"/>
      <dgm:spPr/>
    </dgm:pt>
    <dgm:pt modelId="{FB809992-5CDA-4EAA-B8B8-436BE7FF5C01}" type="pres">
      <dgm:prSet presAssocID="{279EB737-A85B-4452-A710-1EB2E0CD10C4}" presName="vertSpace2a" presStyleCnt="0"/>
      <dgm:spPr/>
    </dgm:pt>
    <dgm:pt modelId="{3F60DAE5-C3E5-4221-A58B-343FCDE80F72}" type="pres">
      <dgm:prSet presAssocID="{279EB737-A85B-4452-A710-1EB2E0CD10C4}" presName="horz2" presStyleCnt="0"/>
      <dgm:spPr/>
    </dgm:pt>
    <dgm:pt modelId="{B608679F-840E-44F5-81D0-660E5CA99D4C}" type="pres">
      <dgm:prSet presAssocID="{279EB737-A85B-4452-A710-1EB2E0CD10C4}" presName="horzSpace2" presStyleCnt="0"/>
      <dgm:spPr/>
    </dgm:pt>
    <dgm:pt modelId="{AC9A1CD2-AFD5-4E3A-A5AA-A5B6999BEB4F}" type="pres">
      <dgm:prSet presAssocID="{279EB737-A85B-4452-A710-1EB2E0CD10C4}" presName="tx2" presStyleLbl="revTx" presStyleIdx="1" presStyleCnt="6" custScaleX="104523"/>
      <dgm:spPr/>
    </dgm:pt>
    <dgm:pt modelId="{F9B39DC5-23CE-40AF-AF3F-A546D96A36BF}" type="pres">
      <dgm:prSet presAssocID="{279EB737-A85B-4452-A710-1EB2E0CD10C4}" presName="vert2" presStyleCnt="0"/>
      <dgm:spPr/>
    </dgm:pt>
    <dgm:pt modelId="{75D36FCC-24B6-4068-BCA1-C617FF542F5D}" type="pres">
      <dgm:prSet presAssocID="{279EB737-A85B-4452-A710-1EB2E0CD10C4}" presName="thinLine2b" presStyleLbl="callout" presStyleIdx="0" presStyleCnt="3"/>
      <dgm:spPr/>
    </dgm:pt>
    <dgm:pt modelId="{D3A45AA2-0AC3-4F64-8966-02F74931C8A7}" type="pres">
      <dgm:prSet presAssocID="{279EB737-A85B-4452-A710-1EB2E0CD10C4}" presName="vertSpace2b" presStyleCnt="0"/>
      <dgm:spPr/>
    </dgm:pt>
    <dgm:pt modelId="{A920DECA-7A32-4927-812F-149FB0B16BE3}" type="pres">
      <dgm:prSet presAssocID="{C81988F5-5355-4777-AD06-FF785601AE47}" presName="thickLine" presStyleLbl="alignNode1" presStyleIdx="1" presStyleCnt="3"/>
      <dgm:spPr/>
    </dgm:pt>
    <dgm:pt modelId="{B0DAFD28-2B20-4F95-B2C6-963A748CD5DB}" type="pres">
      <dgm:prSet presAssocID="{C81988F5-5355-4777-AD06-FF785601AE47}" presName="horz1" presStyleCnt="0"/>
      <dgm:spPr/>
    </dgm:pt>
    <dgm:pt modelId="{F6CDD3FD-798A-4DCB-9FF0-A5B1C1DD6614}" type="pres">
      <dgm:prSet presAssocID="{C81988F5-5355-4777-AD06-FF785601AE47}" presName="tx1" presStyleLbl="revTx" presStyleIdx="2" presStyleCnt="6" custScaleX="187151"/>
      <dgm:spPr/>
    </dgm:pt>
    <dgm:pt modelId="{365B758A-9D31-4834-A011-C44CE3443BEA}" type="pres">
      <dgm:prSet presAssocID="{C81988F5-5355-4777-AD06-FF785601AE47}" presName="vert1" presStyleCnt="0"/>
      <dgm:spPr/>
    </dgm:pt>
    <dgm:pt modelId="{74C68985-BCE3-41BF-91CB-19A51D4A5928}" type="pres">
      <dgm:prSet presAssocID="{B11A9E30-F5D4-40AC-A491-87B15D10262A}" presName="vertSpace2a" presStyleCnt="0"/>
      <dgm:spPr/>
    </dgm:pt>
    <dgm:pt modelId="{A900C074-8FEA-4CD7-B7F3-EDBCD08218A2}" type="pres">
      <dgm:prSet presAssocID="{B11A9E30-F5D4-40AC-A491-87B15D10262A}" presName="horz2" presStyleCnt="0"/>
      <dgm:spPr/>
    </dgm:pt>
    <dgm:pt modelId="{49394795-106B-42B5-86FC-5B2D9892D35E}" type="pres">
      <dgm:prSet presAssocID="{B11A9E30-F5D4-40AC-A491-87B15D10262A}" presName="horzSpace2" presStyleCnt="0"/>
      <dgm:spPr/>
    </dgm:pt>
    <dgm:pt modelId="{EEC49341-67E5-4E61-B301-CA99BD30A3EB}" type="pres">
      <dgm:prSet presAssocID="{B11A9E30-F5D4-40AC-A491-87B15D10262A}" presName="tx2" presStyleLbl="revTx" presStyleIdx="3" presStyleCnt="6"/>
      <dgm:spPr/>
    </dgm:pt>
    <dgm:pt modelId="{4645BE7E-2D62-4490-AD5D-D8B3908F69EE}" type="pres">
      <dgm:prSet presAssocID="{B11A9E30-F5D4-40AC-A491-87B15D10262A}" presName="vert2" presStyleCnt="0"/>
      <dgm:spPr/>
    </dgm:pt>
    <dgm:pt modelId="{C53F230D-B1B8-4C50-8ADD-0FD70BB348C0}" type="pres">
      <dgm:prSet presAssocID="{B11A9E30-F5D4-40AC-A491-87B15D10262A}" presName="thinLine2b" presStyleLbl="callout" presStyleIdx="1" presStyleCnt="3"/>
      <dgm:spPr/>
    </dgm:pt>
    <dgm:pt modelId="{E03FC319-4070-4735-9881-CEB2E62427E4}" type="pres">
      <dgm:prSet presAssocID="{B11A9E30-F5D4-40AC-A491-87B15D10262A}" presName="vertSpace2b" presStyleCnt="0"/>
      <dgm:spPr/>
    </dgm:pt>
    <dgm:pt modelId="{970BD916-FADF-426F-8AB4-97F255B8EA36}" type="pres">
      <dgm:prSet presAssocID="{2F8D60FF-7B17-4051-98D8-C049ECDDD965}" presName="thickLine" presStyleLbl="alignNode1" presStyleIdx="2" presStyleCnt="3"/>
      <dgm:spPr/>
    </dgm:pt>
    <dgm:pt modelId="{5F23E0F0-C6C6-4807-A03A-C181F713D7D1}" type="pres">
      <dgm:prSet presAssocID="{2F8D60FF-7B17-4051-98D8-C049ECDDD965}" presName="horz1" presStyleCnt="0"/>
      <dgm:spPr/>
    </dgm:pt>
    <dgm:pt modelId="{1ECF196D-408C-404E-8A98-113DD18CF66E}" type="pres">
      <dgm:prSet presAssocID="{2F8D60FF-7B17-4051-98D8-C049ECDDD965}" presName="tx1" presStyleLbl="revTx" presStyleIdx="4" presStyleCnt="6" custScaleX="180654"/>
      <dgm:spPr/>
    </dgm:pt>
    <dgm:pt modelId="{4C14D009-A848-40D1-A20F-C597D4BA5A28}" type="pres">
      <dgm:prSet presAssocID="{2F8D60FF-7B17-4051-98D8-C049ECDDD965}" presName="vert1" presStyleCnt="0"/>
      <dgm:spPr/>
    </dgm:pt>
    <dgm:pt modelId="{70DBC08C-92B5-428A-840D-13FAD8F01A1D}" type="pres">
      <dgm:prSet presAssocID="{B1519264-2A42-4F58-B9A4-E5B4EF5F67C9}" presName="vertSpace2a" presStyleCnt="0"/>
      <dgm:spPr/>
    </dgm:pt>
    <dgm:pt modelId="{0CD47661-1F9C-41B8-B69D-922292DDD6F2}" type="pres">
      <dgm:prSet presAssocID="{B1519264-2A42-4F58-B9A4-E5B4EF5F67C9}" presName="horz2" presStyleCnt="0"/>
      <dgm:spPr/>
    </dgm:pt>
    <dgm:pt modelId="{5906C76A-56A6-43C4-8174-EC7F42944B37}" type="pres">
      <dgm:prSet presAssocID="{B1519264-2A42-4F58-B9A4-E5B4EF5F67C9}" presName="horzSpace2" presStyleCnt="0"/>
      <dgm:spPr/>
    </dgm:pt>
    <dgm:pt modelId="{F60E244F-9D37-4AA1-9E0A-3FAE4CF4A905}" type="pres">
      <dgm:prSet presAssocID="{B1519264-2A42-4F58-B9A4-E5B4EF5F67C9}" presName="tx2" presStyleLbl="revTx" presStyleIdx="5" presStyleCnt="6"/>
      <dgm:spPr/>
    </dgm:pt>
    <dgm:pt modelId="{76759379-066B-4641-A40A-004CCE341460}" type="pres">
      <dgm:prSet presAssocID="{B1519264-2A42-4F58-B9A4-E5B4EF5F67C9}" presName="vert2" presStyleCnt="0"/>
      <dgm:spPr/>
    </dgm:pt>
    <dgm:pt modelId="{EBC10F25-C842-4A06-97AC-A65A22B18E76}" type="pres">
      <dgm:prSet presAssocID="{B1519264-2A42-4F58-B9A4-E5B4EF5F67C9}" presName="thinLine2b" presStyleLbl="callout" presStyleIdx="2" presStyleCnt="3"/>
      <dgm:spPr/>
    </dgm:pt>
    <dgm:pt modelId="{0463E336-2D7B-4BB5-9075-591544B1ABB5}" type="pres">
      <dgm:prSet presAssocID="{B1519264-2A42-4F58-B9A4-E5B4EF5F67C9}" presName="vertSpace2b" presStyleCnt="0"/>
      <dgm:spPr/>
    </dgm:pt>
  </dgm:ptLst>
  <dgm:cxnLst>
    <dgm:cxn modelId="{47AE1A6B-AF01-4E52-B68F-2755B97F5C02}" srcId="{F6D20694-47E3-493B-AEC2-6E4132AA0D27}" destId="{14F3F5A6-2686-49CD-B113-6CDC876FB0C6}" srcOrd="0" destOrd="0" parTransId="{4A0A34FF-9450-4C75-8582-683FD0160083}" sibTransId="{83B29CC6-241B-4F00-9703-018D70F40B95}"/>
    <dgm:cxn modelId="{C223B94B-919E-46A3-8578-4DF26C2EA80B}" srcId="{14F3F5A6-2686-49CD-B113-6CDC876FB0C6}" destId="{279EB737-A85B-4452-A710-1EB2E0CD10C4}" srcOrd="0" destOrd="0" parTransId="{A9D180C3-B0AE-46C9-8BA3-A823281AC3BA}" sibTransId="{6A2F3937-15F5-4BA0-89E1-745FD060FE21}"/>
    <dgm:cxn modelId="{888F9F6E-1BF8-4E83-98BA-C1194C6FC497}" srcId="{F6D20694-47E3-493B-AEC2-6E4132AA0D27}" destId="{C81988F5-5355-4777-AD06-FF785601AE47}" srcOrd="1" destOrd="0" parTransId="{C06E1DD7-CB30-43A5-AE85-8D83C664EE8D}" sibTransId="{0CE24635-D77F-48B5-A4CD-B70472A7E574}"/>
    <dgm:cxn modelId="{23AF8754-84F1-4ABA-932E-04C000EE1B5F}" type="presOf" srcId="{B11A9E30-F5D4-40AC-A491-87B15D10262A}" destId="{EEC49341-67E5-4E61-B301-CA99BD30A3EB}" srcOrd="0" destOrd="0" presId="urn:microsoft.com/office/officeart/2008/layout/LinedList"/>
    <dgm:cxn modelId="{77021576-6F45-4A49-BCCA-EDD70AD16B0B}" type="presOf" srcId="{B1519264-2A42-4F58-B9A4-E5B4EF5F67C9}" destId="{F60E244F-9D37-4AA1-9E0A-3FAE4CF4A905}" srcOrd="0" destOrd="0" presId="urn:microsoft.com/office/officeart/2008/layout/LinedList"/>
    <dgm:cxn modelId="{334F528A-2E1A-4E12-B0E9-96AE90684847}" type="presOf" srcId="{14F3F5A6-2686-49CD-B113-6CDC876FB0C6}" destId="{52074653-C1B1-4680-A3F2-CC81D0D7E42D}" srcOrd="0" destOrd="0" presId="urn:microsoft.com/office/officeart/2008/layout/LinedList"/>
    <dgm:cxn modelId="{9FDA5393-D6CC-42A3-91E7-AC8C68B7D690}" type="presOf" srcId="{F6D20694-47E3-493B-AEC2-6E4132AA0D27}" destId="{59A9D151-87EE-4636-9A0E-474C2BED9240}" srcOrd="0" destOrd="0" presId="urn:microsoft.com/office/officeart/2008/layout/LinedList"/>
    <dgm:cxn modelId="{220C419D-E4CA-4C91-9BEE-B97897D4D7D9}" type="presOf" srcId="{2F8D60FF-7B17-4051-98D8-C049ECDDD965}" destId="{1ECF196D-408C-404E-8A98-113DD18CF66E}" srcOrd="0" destOrd="0" presId="urn:microsoft.com/office/officeart/2008/layout/LinedList"/>
    <dgm:cxn modelId="{B4FAA69E-33A5-4561-9726-63E15EFB92E7}" srcId="{C81988F5-5355-4777-AD06-FF785601AE47}" destId="{B11A9E30-F5D4-40AC-A491-87B15D10262A}" srcOrd="0" destOrd="0" parTransId="{34481318-D818-4538-BE41-BF0216ED4585}" sibTransId="{97C1A66A-BD4B-4176-B1E0-AF00618C079B}"/>
    <dgm:cxn modelId="{7D941FD6-2D97-4731-BA66-45E1FC6ED8C2}" type="presOf" srcId="{C81988F5-5355-4777-AD06-FF785601AE47}" destId="{F6CDD3FD-798A-4DCB-9FF0-A5B1C1DD6614}" srcOrd="0" destOrd="0" presId="urn:microsoft.com/office/officeart/2008/layout/LinedList"/>
    <dgm:cxn modelId="{929178EA-7FAF-4DC2-9128-2B6937331446}" srcId="{F6D20694-47E3-493B-AEC2-6E4132AA0D27}" destId="{2F8D60FF-7B17-4051-98D8-C049ECDDD965}" srcOrd="2" destOrd="0" parTransId="{7C4C35A0-464D-4C58-A1C6-A57AC793A469}" sibTransId="{8CE9CEEC-7736-4494-8161-D74A3933D745}"/>
    <dgm:cxn modelId="{8599E0EC-A411-4651-839E-604DBC9716C1}" srcId="{2F8D60FF-7B17-4051-98D8-C049ECDDD965}" destId="{B1519264-2A42-4F58-B9A4-E5B4EF5F67C9}" srcOrd="0" destOrd="0" parTransId="{25EF62FB-C435-4DDE-8AB5-01DBDFB27671}" sibTransId="{0C422337-BC78-4E8E-BFFD-9A8F48E07982}"/>
    <dgm:cxn modelId="{D035A6F7-258C-40C4-9ABC-972767A96D7D}" type="presOf" srcId="{279EB737-A85B-4452-A710-1EB2E0CD10C4}" destId="{AC9A1CD2-AFD5-4E3A-A5AA-A5B6999BEB4F}" srcOrd="0" destOrd="0" presId="urn:microsoft.com/office/officeart/2008/layout/LinedList"/>
    <dgm:cxn modelId="{6AFEC9C9-ED59-48F2-8F3F-4CAC8819A73A}" type="presParOf" srcId="{59A9D151-87EE-4636-9A0E-474C2BED9240}" destId="{F71FED22-F89C-4808-AC7E-08A99C68A5E4}" srcOrd="0" destOrd="0" presId="urn:microsoft.com/office/officeart/2008/layout/LinedList"/>
    <dgm:cxn modelId="{1AF33880-1979-40BA-8A51-0BFE83E82E97}" type="presParOf" srcId="{59A9D151-87EE-4636-9A0E-474C2BED9240}" destId="{C534AFCF-0F47-4BD4-BE4A-A53CE208AF7D}" srcOrd="1" destOrd="0" presId="urn:microsoft.com/office/officeart/2008/layout/LinedList"/>
    <dgm:cxn modelId="{47373347-3998-4194-B07F-7656A3C0939C}" type="presParOf" srcId="{C534AFCF-0F47-4BD4-BE4A-A53CE208AF7D}" destId="{52074653-C1B1-4680-A3F2-CC81D0D7E42D}" srcOrd="0" destOrd="0" presId="urn:microsoft.com/office/officeart/2008/layout/LinedList"/>
    <dgm:cxn modelId="{A3562B09-E9A6-4128-AF39-6394C79E17FD}" type="presParOf" srcId="{C534AFCF-0F47-4BD4-BE4A-A53CE208AF7D}" destId="{6C8D6C42-274B-4BF0-AADE-51A682F5CF51}" srcOrd="1" destOrd="0" presId="urn:microsoft.com/office/officeart/2008/layout/LinedList"/>
    <dgm:cxn modelId="{80C96691-4A09-44C6-9611-08EF1A288FF4}" type="presParOf" srcId="{6C8D6C42-274B-4BF0-AADE-51A682F5CF51}" destId="{FB809992-5CDA-4EAA-B8B8-436BE7FF5C01}" srcOrd="0" destOrd="0" presId="urn:microsoft.com/office/officeart/2008/layout/LinedList"/>
    <dgm:cxn modelId="{AF0CD397-4878-4B7F-99B4-7773425D9EE9}" type="presParOf" srcId="{6C8D6C42-274B-4BF0-AADE-51A682F5CF51}" destId="{3F60DAE5-C3E5-4221-A58B-343FCDE80F72}" srcOrd="1" destOrd="0" presId="urn:microsoft.com/office/officeart/2008/layout/LinedList"/>
    <dgm:cxn modelId="{81250A0C-0822-4617-9FCA-AFC69BBB55F4}" type="presParOf" srcId="{3F60DAE5-C3E5-4221-A58B-343FCDE80F72}" destId="{B608679F-840E-44F5-81D0-660E5CA99D4C}" srcOrd="0" destOrd="0" presId="urn:microsoft.com/office/officeart/2008/layout/LinedList"/>
    <dgm:cxn modelId="{6FFF96BB-3C03-4EB2-B1CD-FF28EC66D014}" type="presParOf" srcId="{3F60DAE5-C3E5-4221-A58B-343FCDE80F72}" destId="{AC9A1CD2-AFD5-4E3A-A5AA-A5B6999BEB4F}" srcOrd="1" destOrd="0" presId="urn:microsoft.com/office/officeart/2008/layout/LinedList"/>
    <dgm:cxn modelId="{F1C9F9D8-19FD-4847-9904-B4001E621D57}" type="presParOf" srcId="{3F60DAE5-C3E5-4221-A58B-343FCDE80F72}" destId="{F9B39DC5-23CE-40AF-AF3F-A546D96A36BF}" srcOrd="2" destOrd="0" presId="urn:microsoft.com/office/officeart/2008/layout/LinedList"/>
    <dgm:cxn modelId="{3CFA2B23-9B28-4491-8C6E-0E1888366C06}" type="presParOf" srcId="{6C8D6C42-274B-4BF0-AADE-51A682F5CF51}" destId="{75D36FCC-24B6-4068-BCA1-C617FF542F5D}" srcOrd="2" destOrd="0" presId="urn:microsoft.com/office/officeart/2008/layout/LinedList"/>
    <dgm:cxn modelId="{8F4906D9-845A-43CA-A758-9664B94A3668}" type="presParOf" srcId="{6C8D6C42-274B-4BF0-AADE-51A682F5CF51}" destId="{D3A45AA2-0AC3-4F64-8966-02F74931C8A7}" srcOrd="3" destOrd="0" presId="urn:microsoft.com/office/officeart/2008/layout/LinedList"/>
    <dgm:cxn modelId="{7991B630-053D-4DA5-BE1B-86F12D95362B}" type="presParOf" srcId="{59A9D151-87EE-4636-9A0E-474C2BED9240}" destId="{A920DECA-7A32-4927-812F-149FB0B16BE3}" srcOrd="2" destOrd="0" presId="urn:microsoft.com/office/officeart/2008/layout/LinedList"/>
    <dgm:cxn modelId="{F2DEEE97-7749-491A-8C11-CE44B72F690D}" type="presParOf" srcId="{59A9D151-87EE-4636-9A0E-474C2BED9240}" destId="{B0DAFD28-2B20-4F95-B2C6-963A748CD5DB}" srcOrd="3" destOrd="0" presId="urn:microsoft.com/office/officeart/2008/layout/LinedList"/>
    <dgm:cxn modelId="{E67260D4-4542-4E58-A914-0993653187B1}" type="presParOf" srcId="{B0DAFD28-2B20-4F95-B2C6-963A748CD5DB}" destId="{F6CDD3FD-798A-4DCB-9FF0-A5B1C1DD6614}" srcOrd="0" destOrd="0" presId="urn:microsoft.com/office/officeart/2008/layout/LinedList"/>
    <dgm:cxn modelId="{D7E8BC29-9D50-418D-BEF3-C2AA7C16A2F4}" type="presParOf" srcId="{B0DAFD28-2B20-4F95-B2C6-963A748CD5DB}" destId="{365B758A-9D31-4834-A011-C44CE3443BEA}" srcOrd="1" destOrd="0" presId="urn:microsoft.com/office/officeart/2008/layout/LinedList"/>
    <dgm:cxn modelId="{985CCB31-04D8-4C5B-8876-05CD98F16559}" type="presParOf" srcId="{365B758A-9D31-4834-A011-C44CE3443BEA}" destId="{74C68985-BCE3-41BF-91CB-19A51D4A5928}" srcOrd="0" destOrd="0" presId="urn:microsoft.com/office/officeart/2008/layout/LinedList"/>
    <dgm:cxn modelId="{68434FDF-35A9-4108-8BBE-C93F8AF701FE}" type="presParOf" srcId="{365B758A-9D31-4834-A011-C44CE3443BEA}" destId="{A900C074-8FEA-4CD7-B7F3-EDBCD08218A2}" srcOrd="1" destOrd="0" presId="urn:microsoft.com/office/officeart/2008/layout/LinedList"/>
    <dgm:cxn modelId="{6A9C91AA-25C8-41FB-805B-A853552499FE}" type="presParOf" srcId="{A900C074-8FEA-4CD7-B7F3-EDBCD08218A2}" destId="{49394795-106B-42B5-86FC-5B2D9892D35E}" srcOrd="0" destOrd="0" presId="urn:microsoft.com/office/officeart/2008/layout/LinedList"/>
    <dgm:cxn modelId="{C05CEB67-F93C-4496-BCB3-7B8045D506B2}" type="presParOf" srcId="{A900C074-8FEA-4CD7-B7F3-EDBCD08218A2}" destId="{EEC49341-67E5-4E61-B301-CA99BD30A3EB}" srcOrd="1" destOrd="0" presId="urn:microsoft.com/office/officeart/2008/layout/LinedList"/>
    <dgm:cxn modelId="{50FFBE1B-AFC6-4E14-9F29-7092CBCBAD19}" type="presParOf" srcId="{A900C074-8FEA-4CD7-B7F3-EDBCD08218A2}" destId="{4645BE7E-2D62-4490-AD5D-D8B3908F69EE}" srcOrd="2" destOrd="0" presId="urn:microsoft.com/office/officeart/2008/layout/LinedList"/>
    <dgm:cxn modelId="{66E4B4D1-9EB4-4DD9-9ACF-0E76662112B1}" type="presParOf" srcId="{365B758A-9D31-4834-A011-C44CE3443BEA}" destId="{C53F230D-B1B8-4C50-8ADD-0FD70BB348C0}" srcOrd="2" destOrd="0" presId="urn:microsoft.com/office/officeart/2008/layout/LinedList"/>
    <dgm:cxn modelId="{D7183B36-77CE-4AC6-8999-2C17492D135C}" type="presParOf" srcId="{365B758A-9D31-4834-A011-C44CE3443BEA}" destId="{E03FC319-4070-4735-9881-CEB2E62427E4}" srcOrd="3" destOrd="0" presId="urn:microsoft.com/office/officeart/2008/layout/LinedList"/>
    <dgm:cxn modelId="{9D9FD743-F841-4F13-BC4F-E3B4ECB1A150}" type="presParOf" srcId="{59A9D151-87EE-4636-9A0E-474C2BED9240}" destId="{970BD916-FADF-426F-8AB4-97F255B8EA36}" srcOrd="4" destOrd="0" presId="urn:microsoft.com/office/officeart/2008/layout/LinedList"/>
    <dgm:cxn modelId="{8A0D7F92-28E0-48B7-972E-69305DCE7550}" type="presParOf" srcId="{59A9D151-87EE-4636-9A0E-474C2BED9240}" destId="{5F23E0F0-C6C6-4807-A03A-C181F713D7D1}" srcOrd="5" destOrd="0" presId="urn:microsoft.com/office/officeart/2008/layout/LinedList"/>
    <dgm:cxn modelId="{17A04CF1-E036-4E2E-BB5A-F09D972E5472}" type="presParOf" srcId="{5F23E0F0-C6C6-4807-A03A-C181F713D7D1}" destId="{1ECF196D-408C-404E-8A98-113DD18CF66E}" srcOrd="0" destOrd="0" presId="urn:microsoft.com/office/officeart/2008/layout/LinedList"/>
    <dgm:cxn modelId="{291B7CEF-21E9-46EE-AC11-8AD419CD4473}" type="presParOf" srcId="{5F23E0F0-C6C6-4807-A03A-C181F713D7D1}" destId="{4C14D009-A848-40D1-A20F-C597D4BA5A28}" srcOrd="1" destOrd="0" presId="urn:microsoft.com/office/officeart/2008/layout/LinedList"/>
    <dgm:cxn modelId="{3026A8B2-D2BD-4A85-AAF2-4FE347EC1701}" type="presParOf" srcId="{4C14D009-A848-40D1-A20F-C597D4BA5A28}" destId="{70DBC08C-92B5-428A-840D-13FAD8F01A1D}" srcOrd="0" destOrd="0" presId="urn:microsoft.com/office/officeart/2008/layout/LinedList"/>
    <dgm:cxn modelId="{B2FBD75E-EBF5-468D-A404-E15CD77F00DA}" type="presParOf" srcId="{4C14D009-A848-40D1-A20F-C597D4BA5A28}" destId="{0CD47661-1F9C-41B8-B69D-922292DDD6F2}" srcOrd="1" destOrd="0" presId="urn:microsoft.com/office/officeart/2008/layout/LinedList"/>
    <dgm:cxn modelId="{FF65B511-3482-419F-B39B-A2D8E94B1166}" type="presParOf" srcId="{0CD47661-1F9C-41B8-B69D-922292DDD6F2}" destId="{5906C76A-56A6-43C4-8174-EC7F42944B37}" srcOrd="0" destOrd="0" presId="urn:microsoft.com/office/officeart/2008/layout/LinedList"/>
    <dgm:cxn modelId="{C1FF5094-2724-4FE5-9F0B-7F49E63BE7F8}" type="presParOf" srcId="{0CD47661-1F9C-41B8-B69D-922292DDD6F2}" destId="{F60E244F-9D37-4AA1-9E0A-3FAE4CF4A905}" srcOrd="1" destOrd="0" presId="urn:microsoft.com/office/officeart/2008/layout/LinedList"/>
    <dgm:cxn modelId="{A153EA27-1999-471B-858C-DD4C9BCA591D}" type="presParOf" srcId="{0CD47661-1F9C-41B8-B69D-922292DDD6F2}" destId="{76759379-066B-4641-A40A-004CCE341460}" srcOrd="2" destOrd="0" presId="urn:microsoft.com/office/officeart/2008/layout/LinedList"/>
    <dgm:cxn modelId="{738C0F53-0177-4ACE-9388-58268DED8435}" type="presParOf" srcId="{4C14D009-A848-40D1-A20F-C597D4BA5A28}" destId="{EBC10F25-C842-4A06-97AC-A65A22B18E76}" srcOrd="2" destOrd="0" presId="urn:microsoft.com/office/officeart/2008/layout/LinedList"/>
    <dgm:cxn modelId="{32D193B4-6C3A-4C21-B9BE-F8F4194490E3}" type="presParOf" srcId="{4C14D009-A848-40D1-A20F-C597D4BA5A28}" destId="{0463E336-2D7B-4BB5-9075-591544B1ABB5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FED22-F89C-4808-AC7E-08A99C68A5E4}">
      <dsp:nvSpPr>
        <dsp:cNvPr id="0" name=""/>
        <dsp:cNvSpPr/>
      </dsp:nvSpPr>
      <dsp:spPr>
        <a:xfrm>
          <a:off x="0" y="2446"/>
          <a:ext cx="73010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74653-C1B1-4680-A3F2-CC81D0D7E42D}">
      <dsp:nvSpPr>
        <dsp:cNvPr id="0" name=""/>
        <dsp:cNvSpPr/>
      </dsp:nvSpPr>
      <dsp:spPr>
        <a:xfrm>
          <a:off x="0" y="2446"/>
          <a:ext cx="1835407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En </a:t>
          </a:r>
          <a:r>
            <a:rPr lang="en-US" sz="2200" b="1" kern="1200" dirty="0" err="1"/>
            <a:t>mer</a:t>
          </a:r>
          <a:r>
            <a:rPr lang="en-US" sz="2200" b="1" kern="1200" dirty="0"/>
            <a:t> </a:t>
          </a:r>
          <a:r>
            <a:rPr lang="en-US" sz="2200" b="1" kern="1200" dirty="0" err="1"/>
            <a:t>konsekvent</a:t>
          </a:r>
          <a:r>
            <a:rPr lang="en-US" sz="2200" b="1" kern="1200" dirty="0"/>
            <a:t> </a:t>
          </a:r>
          <a:r>
            <a:rPr lang="en-US" sz="2200" b="1" kern="1200" dirty="0" err="1"/>
            <a:t>användning</a:t>
          </a:r>
          <a:r>
            <a:rPr lang="en-US" sz="2200" b="1" kern="1200" dirty="0"/>
            <a:t> av </a:t>
          </a:r>
          <a:r>
            <a:rPr lang="en-US" sz="2200" b="1" kern="1200" dirty="0" err="1"/>
            <a:t>begrepp</a:t>
          </a:r>
          <a:endParaRPr lang="en-US" sz="2200" kern="1200" dirty="0"/>
        </a:p>
      </dsp:txBody>
      <dsp:txXfrm>
        <a:off x="0" y="2446"/>
        <a:ext cx="1835407" cy="1668672"/>
      </dsp:txXfrm>
    </dsp:sp>
    <dsp:sp modelId="{AC9A1CD2-AFD5-4E3A-A5AA-A5B6999BEB4F}">
      <dsp:nvSpPr>
        <dsp:cNvPr id="0" name=""/>
        <dsp:cNvSpPr/>
      </dsp:nvSpPr>
      <dsp:spPr>
        <a:xfrm>
          <a:off x="1937865" y="78221"/>
          <a:ext cx="5361935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Exempel</a:t>
          </a:r>
          <a:r>
            <a:rPr lang="en-US" sz="2200" kern="1200" dirty="0"/>
            <a:t>: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årsstämma</a:t>
          </a:r>
          <a:r>
            <a:rPr lang="en-US" sz="2200" kern="1200" dirty="0"/>
            <a:t> – </a:t>
          </a:r>
          <a:r>
            <a:rPr lang="en-US" sz="2200" kern="1200" dirty="0" err="1"/>
            <a:t>årsmöte</a:t>
          </a:r>
          <a:endParaRPr lang="en-US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styrelsemedlem</a:t>
          </a:r>
          <a:r>
            <a:rPr lang="en-US" sz="2200" kern="1200" dirty="0"/>
            <a:t> - </a:t>
          </a:r>
          <a:r>
            <a:rPr lang="en-US" sz="2200" kern="1200" dirty="0" err="1"/>
            <a:t>ledamot</a:t>
          </a:r>
          <a:endParaRPr lang="en-US" sz="2200" kern="1200" dirty="0"/>
        </a:p>
      </dsp:txBody>
      <dsp:txXfrm>
        <a:off x="1937865" y="78221"/>
        <a:ext cx="5361935" cy="1515493"/>
      </dsp:txXfrm>
    </dsp:sp>
    <dsp:sp modelId="{75D36FCC-24B6-4068-BCA1-C617FF542F5D}">
      <dsp:nvSpPr>
        <dsp:cNvPr id="0" name=""/>
        <dsp:cNvSpPr/>
      </dsp:nvSpPr>
      <dsp:spPr>
        <a:xfrm>
          <a:off x="1835407" y="1593715"/>
          <a:ext cx="54643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0DECA-7A32-4927-812F-149FB0B16BE3}">
      <dsp:nvSpPr>
        <dsp:cNvPr id="0" name=""/>
        <dsp:cNvSpPr/>
      </dsp:nvSpPr>
      <dsp:spPr>
        <a:xfrm>
          <a:off x="0" y="1671119"/>
          <a:ext cx="7301068" cy="0"/>
        </a:xfrm>
        <a:prstGeom prst="line">
          <a:avLst/>
        </a:prstGeom>
        <a:solidFill>
          <a:schemeClr val="accent2">
            <a:hueOff val="-5184504"/>
            <a:satOff val="-10204"/>
            <a:lumOff val="6372"/>
            <a:alphaOff val="0"/>
          </a:schemeClr>
        </a:solidFill>
        <a:ln w="12700" cap="flat" cmpd="sng" algn="ctr">
          <a:solidFill>
            <a:schemeClr val="accent2">
              <a:hueOff val="-5184504"/>
              <a:satOff val="-10204"/>
              <a:lumOff val="63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DD3FD-798A-4DCB-9FF0-A5B1C1DD6614}">
      <dsp:nvSpPr>
        <dsp:cNvPr id="0" name=""/>
        <dsp:cNvSpPr/>
      </dsp:nvSpPr>
      <dsp:spPr>
        <a:xfrm>
          <a:off x="0" y="1671119"/>
          <a:ext cx="1835407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Språk</a:t>
          </a:r>
          <a:endParaRPr lang="en-US" sz="2200" kern="1200" dirty="0"/>
        </a:p>
      </dsp:txBody>
      <dsp:txXfrm>
        <a:off x="0" y="1671119"/>
        <a:ext cx="1835407" cy="1668672"/>
      </dsp:txXfrm>
    </dsp:sp>
    <dsp:sp modelId="{EEC49341-67E5-4E61-B301-CA99BD30A3EB}">
      <dsp:nvSpPr>
        <dsp:cNvPr id="0" name=""/>
        <dsp:cNvSpPr/>
      </dsp:nvSpPr>
      <dsp:spPr>
        <a:xfrm>
          <a:off x="1937865" y="1746894"/>
          <a:ext cx="5361935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Stavning</a:t>
          </a:r>
          <a:endParaRPr lang="en-US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Grammatik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Styckeindelning</a:t>
          </a:r>
          <a:endParaRPr lang="en-US" sz="2200" kern="1200" dirty="0"/>
        </a:p>
      </dsp:txBody>
      <dsp:txXfrm>
        <a:off x="1937865" y="1746894"/>
        <a:ext cx="5361935" cy="1515493"/>
      </dsp:txXfrm>
    </dsp:sp>
    <dsp:sp modelId="{C53F230D-B1B8-4C50-8ADD-0FD70BB348C0}">
      <dsp:nvSpPr>
        <dsp:cNvPr id="0" name=""/>
        <dsp:cNvSpPr/>
      </dsp:nvSpPr>
      <dsp:spPr>
        <a:xfrm>
          <a:off x="1835407" y="3262388"/>
          <a:ext cx="54643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BD916-FADF-426F-8AB4-97F255B8EA36}">
      <dsp:nvSpPr>
        <dsp:cNvPr id="0" name=""/>
        <dsp:cNvSpPr/>
      </dsp:nvSpPr>
      <dsp:spPr>
        <a:xfrm>
          <a:off x="0" y="3339792"/>
          <a:ext cx="7301068" cy="0"/>
        </a:xfrm>
        <a:prstGeom prst="line">
          <a:avLst/>
        </a:prstGeom>
        <a:solidFill>
          <a:schemeClr val="accent2">
            <a:hueOff val="-10369007"/>
            <a:satOff val="-20408"/>
            <a:lumOff val="12745"/>
            <a:alphaOff val="0"/>
          </a:schemeClr>
        </a:solidFill>
        <a:ln w="12700" cap="flat" cmpd="sng" algn="ctr">
          <a:solidFill>
            <a:schemeClr val="accent2">
              <a:hueOff val="-10369007"/>
              <a:satOff val="-20408"/>
              <a:lumOff val="12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F196D-408C-404E-8A98-113DD18CF66E}">
      <dsp:nvSpPr>
        <dsp:cNvPr id="0" name=""/>
        <dsp:cNvSpPr/>
      </dsp:nvSpPr>
      <dsp:spPr>
        <a:xfrm>
          <a:off x="0" y="3339792"/>
          <a:ext cx="1835407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”</a:t>
          </a:r>
          <a:r>
            <a:rPr lang="en-US" sz="2200" b="1" kern="1200" dirty="0" err="1"/>
            <a:t>Städning</a:t>
          </a:r>
          <a:r>
            <a:rPr lang="en-US" sz="2200" b="1" kern="1200" dirty="0"/>
            <a:t>” </a:t>
          </a:r>
          <a:r>
            <a:rPr lang="en-US" sz="2200" b="1" kern="1200" dirty="0" err="1"/>
            <a:t>i</a:t>
          </a:r>
          <a:r>
            <a:rPr lang="en-US" sz="2200" b="1" kern="1200" dirty="0"/>
            <a:t> </a:t>
          </a:r>
          <a:r>
            <a:rPr lang="en-US" sz="2200" b="1" kern="1200" dirty="0" err="1"/>
            <a:t>dokumentet</a:t>
          </a:r>
          <a:endParaRPr lang="en-US" sz="2200" kern="1200" dirty="0"/>
        </a:p>
      </dsp:txBody>
      <dsp:txXfrm>
        <a:off x="0" y="3339792"/>
        <a:ext cx="1835407" cy="1668672"/>
      </dsp:txXfrm>
    </dsp:sp>
    <dsp:sp modelId="{B4610848-75AB-4B52-BA80-C03AF0EB26E5}">
      <dsp:nvSpPr>
        <dsp:cNvPr id="0" name=""/>
        <dsp:cNvSpPr/>
      </dsp:nvSpPr>
      <dsp:spPr>
        <a:xfrm>
          <a:off x="1937865" y="3415567"/>
          <a:ext cx="5361935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Färre</a:t>
          </a:r>
          <a:r>
            <a:rPr lang="en-US" sz="2200" kern="1200" dirty="0"/>
            <a:t> </a:t>
          </a:r>
          <a:r>
            <a:rPr lang="en-US" sz="2200" kern="1200" dirty="0" err="1"/>
            <a:t>paragrafer</a:t>
          </a:r>
          <a:endParaRPr lang="en-US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Bortagning</a:t>
          </a:r>
          <a:r>
            <a:rPr lang="en-US" sz="2200" kern="1200" dirty="0"/>
            <a:t> av </a:t>
          </a:r>
          <a:r>
            <a:rPr lang="en-US" sz="2200" kern="1200" dirty="0" err="1"/>
            <a:t>dubbel</a:t>
          </a:r>
          <a:r>
            <a:rPr lang="en-US" sz="2200" kern="1200" dirty="0"/>
            <a:t> information</a:t>
          </a:r>
        </a:p>
      </dsp:txBody>
      <dsp:txXfrm>
        <a:off x="1937865" y="3415567"/>
        <a:ext cx="5361935" cy="1515493"/>
      </dsp:txXfrm>
    </dsp:sp>
    <dsp:sp modelId="{12546AD7-194B-40D2-94F1-4134D5BED433}">
      <dsp:nvSpPr>
        <dsp:cNvPr id="0" name=""/>
        <dsp:cNvSpPr/>
      </dsp:nvSpPr>
      <dsp:spPr>
        <a:xfrm>
          <a:off x="1835407" y="4931061"/>
          <a:ext cx="54643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FED22-F89C-4808-AC7E-08A99C68A5E4}">
      <dsp:nvSpPr>
        <dsp:cNvPr id="0" name=""/>
        <dsp:cNvSpPr/>
      </dsp:nvSpPr>
      <dsp:spPr>
        <a:xfrm>
          <a:off x="0" y="0"/>
          <a:ext cx="73010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74653-C1B1-4680-A3F2-CC81D0D7E42D}">
      <dsp:nvSpPr>
        <dsp:cNvPr id="0" name=""/>
        <dsp:cNvSpPr/>
      </dsp:nvSpPr>
      <dsp:spPr>
        <a:xfrm>
          <a:off x="0" y="0"/>
          <a:ext cx="2384858" cy="1252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Hedersmedlem</a:t>
          </a:r>
          <a:r>
            <a:rPr lang="en-US" sz="1500" kern="1200" dirty="0"/>
            <a:t> </a:t>
          </a:r>
        </a:p>
      </dsp:txBody>
      <dsp:txXfrm>
        <a:off x="0" y="0"/>
        <a:ext cx="2384858" cy="1252727"/>
      </dsp:txXfrm>
    </dsp:sp>
    <dsp:sp modelId="{AC9A1CD2-AFD5-4E3A-A5AA-A5B6999BEB4F}">
      <dsp:nvSpPr>
        <dsp:cNvPr id="0" name=""/>
        <dsp:cNvSpPr/>
      </dsp:nvSpPr>
      <dsp:spPr>
        <a:xfrm>
          <a:off x="2473092" y="56886"/>
          <a:ext cx="4826384" cy="1137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Slopas</a:t>
          </a:r>
          <a:r>
            <a:rPr lang="en-US" sz="2200" kern="1200" dirty="0"/>
            <a:t>, </a:t>
          </a:r>
          <a:r>
            <a:rPr lang="en-US" sz="2200" kern="1200" dirty="0" err="1"/>
            <a:t>svårt</a:t>
          </a:r>
          <a:r>
            <a:rPr lang="en-US" sz="2200" kern="1200" dirty="0"/>
            <a:t> </a:t>
          </a:r>
          <a:r>
            <a:rPr lang="en-US" sz="2200" kern="1200" dirty="0" err="1"/>
            <a:t>att</a:t>
          </a:r>
          <a:r>
            <a:rPr lang="en-US" sz="2200" kern="1200" dirty="0"/>
            <a:t> </a:t>
          </a:r>
          <a:r>
            <a:rPr lang="en-US" sz="2200" kern="1200" dirty="0" err="1"/>
            <a:t>följa</a:t>
          </a:r>
          <a:r>
            <a:rPr lang="en-US" sz="2200" kern="1200" dirty="0"/>
            <a:t> </a:t>
          </a:r>
          <a:r>
            <a:rPr lang="en-US" sz="2200" kern="1200" dirty="0" err="1"/>
            <a:t>upp</a:t>
          </a:r>
          <a:endParaRPr lang="en-US" sz="2200" kern="1200" dirty="0"/>
        </a:p>
      </dsp:txBody>
      <dsp:txXfrm>
        <a:off x="2473092" y="56886"/>
        <a:ext cx="4826384" cy="1137731"/>
      </dsp:txXfrm>
    </dsp:sp>
    <dsp:sp modelId="{75D36FCC-24B6-4068-BCA1-C617FF542F5D}">
      <dsp:nvSpPr>
        <dsp:cNvPr id="0" name=""/>
        <dsp:cNvSpPr/>
      </dsp:nvSpPr>
      <dsp:spPr>
        <a:xfrm>
          <a:off x="2384858" y="1194618"/>
          <a:ext cx="47057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0DECA-7A32-4927-812F-149FB0B16BE3}">
      <dsp:nvSpPr>
        <dsp:cNvPr id="0" name=""/>
        <dsp:cNvSpPr/>
      </dsp:nvSpPr>
      <dsp:spPr>
        <a:xfrm>
          <a:off x="0" y="1252728"/>
          <a:ext cx="7301068" cy="0"/>
        </a:xfrm>
        <a:prstGeom prst="line">
          <a:avLst/>
        </a:prstGeom>
        <a:solidFill>
          <a:schemeClr val="accent2">
            <a:hueOff val="-3456336"/>
            <a:satOff val="-6803"/>
            <a:lumOff val="4248"/>
            <a:alphaOff val="0"/>
          </a:schemeClr>
        </a:solidFill>
        <a:ln w="12700" cap="flat" cmpd="sng" algn="ctr">
          <a:solidFill>
            <a:schemeClr val="accent2">
              <a:hueOff val="-3456336"/>
              <a:satOff val="-6803"/>
              <a:lumOff val="42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DD3FD-798A-4DCB-9FF0-A5B1C1DD6614}">
      <dsp:nvSpPr>
        <dsp:cNvPr id="0" name=""/>
        <dsp:cNvSpPr/>
      </dsp:nvSpPr>
      <dsp:spPr>
        <a:xfrm>
          <a:off x="0" y="1252727"/>
          <a:ext cx="2327153" cy="1252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Medlemskap</a:t>
          </a:r>
          <a:endParaRPr lang="en-US" sz="2200" b="1" kern="1200" dirty="0"/>
        </a:p>
      </dsp:txBody>
      <dsp:txXfrm>
        <a:off x="0" y="1252727"/>
        <a:ext cx="2327153" cy="1252727"/>
      </dsp:txXfrm>
    </dsp:sp>
    <dsp:sp modelId="{EEC49341-67E5-4E61-B301-CA99BD30A3EB}">
      <dsp:nvSpPr>
        <dsp:cNvPr id="0" name=""/>
        <dsp:cNvSpPr/>
      </dsp:nvSpPr>
      <dsp:spPr>
        <a:xfrm>
          <a:off x="2420413" y="1309614"/>
          <a:ext cx="4880592" cy="1137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Förtydligande</a:t>
          </a:r>
          <a:r>
            <a:rPr lang="en-US" sz="2200" kern="1200" dirty="0"/>
            <a:t>: </a:t>
          </a:r>
          <a:r>
            <a:rPr lang="en-US" sz="2200" kern="1200" dirty="0" err="1"/>
            <a:t>aktiv</a:t>
          </a:r>
          <a:r>
            <a:rPr lang="en-US" sz="2200" kern="1200" dirty="0"/>
            <a:t> </a:t>
          </a:r>
          <a:r>
            <a:rPr lang="en-US" sz="2200" kern="1200" dirty="0" err="1"/>
            <a:t>medlem</a:t>
          </a:r>
          <a:r>
            <a:rPr lang="en-US" sz="2200" kern="1200" dirty="0"/>
            <a:t>, </a:t>
          </a:r>
          <a:r>
            <a:rPr lang="en-US" sz="2200" kern="1200" dirty="0" err="1"/>
            <a:t>stödmedlem</a:t>
          </a:r>
          <a:endParaRPr lang="en-US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Aktiv</a:t>
          </a:r>
          <a:r>
            <a:rPr lang="en-US" sz="2200" kern="1200" dirty="0"/>
            <a:t> </a:t>
          </a:r>
          <a:r>
            <a:rPr lang="en-US" sz="2200" kern="1200" dirty="0" err="1"/>
            <a:t>medlem</a:t>
          </a:r>
          <a:r>
            <a:rPr lang="en-US" sz="2200" kern="1200" dirty="0"/>
            <a:t> </a:t>
          </a:r>
          <a:r>
            <a:rPr lang="en-US" sz="2200" kern="1200" dirty="0" err="1"/>
            <a:t>krävs</a:t>
          </a:r>
          <a:r>
            <a:rPr lang="en-US" sz="2200" kern="1200" dirty="0"/>
            <a:t> för </a:t>
          </a:r>
          <a:r>
            <a:rPr lang="en-US" sz="2200" kern="1200" dirty="0" err="1"/>
            <a:t>deltagande</a:t>
          </a:r>
          <a:endParaRPr lang="en-US" sz="2200" kern="1200" dirty="0"/>
        </a:p>
      </dsp:txBody>
      <dsp:txXfrm>
        <a:off x="2420413" y="1309614"/>
        <a:ext cx="4880592" cy="1137731"/>
      </dsp:txXfrm>
    </dsp:sp>
    <dsp:sp modelId="{C53F230D-B1B8-4C50-8ADD-0FD70BB348C0}">
      <dsp:nvSpPr>
        <dsp:cNvPr id="0" name=""/>
        <dsp:cNvSpPr/>
      </dsp:nvSpPr>
      <dsp:spPr>
        <a:xfrm>
          <a:off x="2327153" y="2447346"/>
          <a:ext cx="497385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CF755-6504-4737-867E-DDAF00A753C8}">
      <dsp:nvSpPr>
        <dsp:cNvPr id="0" name=""/>
        <dsp:cNvSpPr/>
      </dsp:nvSpPr>
      <dsp:spPr>
        <a:xfrm>
          <a:off x="0" y="2505456"/>
          <a:ext cx="7301068" cy="0"/>
        </a:xfrm>
        <a:prstGeom prst="line">
          <a:avLst/>
        </a:prstGeom>
        <a:solidFill>
          <a:schemeClr val="accent2">
            <a:hueOff val="-6912672"/>
            <a:satOff val="-13605"/>
            <a:lumOff val="8497"/>
            <a:alphaOff val="0"/>
          </a:schemeClr>
        </a:solidFill>
        <a:ln w="12700" cap="flat" cmpd="sng" algn="ctr">
          <a:solidFill>
            <a:schemeClr val="accent2">
              <a:hueOff val="-6912672"/>
              <a:satOff val="-13605"/>
              <a:lumOff val="84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356AE-0482-4F5C-9F22-38A1A545F127}">
      <dsp:nvSpPr>
        <dsp:cNvPr id="0" name=""/>
        <dsp:cNvSpPr/>
      </dsp:nvSpPr>
      <dsp:spPr>
        <a:xfrm>
          <a:off x="0" y="2505455"/>
          <a:ext cx="2300740" cy="1252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Specialidrotts-förbund</a:t>
          </a:r>
          <a:endParaRPr lang="en-US" sz="2200" b="1" kern="1200" dirty="0"/>
        </a:p>
      </dsp:txBody>
      <dsp:txXfrm>
        <a:off x="0" y="2505455"/>
        <a:ext cx="2300740" cy="1252727"/>
      </dsp:txXfrm>
    </dsp:sp>
    <dsp:sp modelId="{0E44BEF6-81D3-4B14-B2A4-A4D68E56F16A}">
      <dsp:nvSpPr>
        <dsp:cNvPr id="0" name=""/>
        <dsp:cNvSpPr/>
      </dsp:nvSpPr>
      <dsp:spPr>
        <a:xfrm>
          <a:off x="2394428" y="2562342"/>
          <a:ext cx="4089233" cy="1137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 err="1"/>
            <a:t>Medlemskap</a:t>
          </a:r>
          <a:r>
            <a:rPr lang="en-US" sz="2200" b="0" kern="1200" dirty="0"/>
            <a:t> </a:t>
          </a:r>
          <a:r>
            <a:rPr lang="en-US" sz="2200" b="0" kern="1200" dirty="0" err="1"/>
            <a:t>i</a:t>
          </a:r>
          <a:r>
            <a:rPr lang="en-US" sz="2200" b="0" kern="1200" dirty="0"/>
            <a:t> SCF </a:t>
          </a:r>
          <a:r>
            <a:rPr lang="en-US" sz="2200" b="0" kern="1200" dirty="0" err="1"/>
            <a:t>krävs</a:t>
          </a:r>
          <a:r>
            <a:rPr lang="en-US" sz="2200" b="0" kern="1200" dirty="0"/>
            <a:t> </a:t>
          </a:r>
          <a:r>
            <a:rPr lang="en-US" sz="2200" b="0" kern="1200" dirty="0" err="1"/>
            <a:t>inte</a:t>
          </a:r>
          <a:r>
            <a:rPr lang="en-US" sz="2200" b="0" kern="1200" dirty="0"/>
            <a:t>, </a:t>
          </a:r>
          <a:r>
            <a:rPr lang="en-US" sz="2200" b="0" kern="1200" dirty="0" err="1"/>
            <a:t>medlemskap</a:t>
          </a:r>
          <a:r>
            <a:rPr lang="en-US" sz="2200" b="0" kern="1200" dirty="0"/>
            <a:t> </a:t>
          </a:r>
          <a:r>
            <a:rPr lang="en-US" sz="2200" b="0" kern="1200" dirty="0" err="1"/>
            <a:t>i</a:t>
          </a:r>
          <a:r>
            <a:rPr lang="en-US" sz="2200" b="0" kern="1200" dirty="0"/>
            <a:t> SR </a:t>
          </a:r>
          <a:r>
            <a:rPr lang="en-US" sz="2200" b="0" kern="1200" dirty="0" err="1"/>
            <a:t>krävs</a:t>
          </a:r>
          <a:r>
            <a:rPr lang="en-US" sz="2200" b="0" kern="1200" dirty="0"/>
            <a:t> </a:t>
          </a:r>
          <a:r>
            <a:rPr lang="en-US" sz="2200" b="0" kern="1200" dirty="0" err="1"/>
            <a:t>så</a:t>
          </a:r>
          <a:r>
            <a:rPr lang="en-US" sz="2200" b="0" kern="1200" dirty="0"/>
            <a:t> </a:t>
          </a:r>
          <a:r>
            <a:rPr lang="en-US" sz="2200" b="0" kern="1200" dirty="0" err="1"/>
            <a:t>länge</a:t>
          </a:r>
          <a:r>
            <a:rPr lang="en-US" sz="2200" b="0" kern="1200" dirty="0"/>
            <a:t> vi </a:t>
          </a:r>
          <a:r>
            <a:rPr lang="en-US" sz="2200" b="0" kern="1200" dirty="0" err="1"/>
            <a:t>tävlar</a:t>
          </a:r>
          <a:endParaRPr lang="en-US" sz="2200" b="0" kern="1200" dirty="0"/>
        </a:p>
      </dsp:txBody>
      <dsp:txXfrm>
        <a:off x="2394428" y="2562342"/>
        <a:ext cx="4089233" cy="1137731"/>
      </dsp:txXfrm>
    </dsp:sp>
    <dsp:sp modelId="{BD6C6475-E3A0-45B7-887D-CE9BD22CD3C1}">
      <dsp:nvSpPr>
        <dsp:cNvPr id="0" name=""/>
        <dsp:cNvSpPr/>
      </dsp:nvSpPr>
      <dsp:spPr>
        <a:xfrm>
          <a:off x="2300740" y="3700074"/>
          <a:ext cx="49966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BD916-FADF-426F-8AB4-97F255B8EA36}">
      <dsp:nvSpPr>
        <dsp:cNvPr id="0" name=""/>
        <dsp:cNvSpPr/>
      </dsp:nvSpPr>
      <dsp:spPr>
        <a:xfrm>
          <a:off x="0" y="3758184"/>
          <a:ext cx="7301068" cy="0"/>
        </a:xfrm>
        <a:prstGeom prst="line">
          <a:avLst/>
        </a:prstGeom>
        <a:solidFill>
          <a:schemeClr val="accent2">
            <a:hueOff val="-10369007"/>
            <a:satOff val="-20408"/>
            <a:lumOff val="12745"/>
            <a:alphaOff val="0"/>
          </a:schemeClr>
        </a:solidFill>
        <a:ln w="12700" cap="flat" cmpd="sng" algn="ctr">
          <a:solidFill>
            <a:schemeClr val="accent2">
              <a:hueOff val="-10369007"/>
              <a:satOff val="-20408"/>
              <a:lumOff val="12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F196D-408C-404E-8A98-113DD18CF66E}">
      <dsp:nvSpPr>
        <dsp:cNvPr id="0" name=""/>
        <dsp:cNvSpPr/>
      </dsp:nvSpPr>
      <dsp:spPr>
        <a:xfrm>
          <a:off x="0" y="3758183"/>
          <a:ext cx="2269550" cy="1252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Föreningens</a:t>
          </a:r>
          <a:r>
            <a:rPr lang="en-US" sz="2200" b="1" kern="1200" dirty="0"/>
            <a:t> </a:t>
          </a:r>
          <a:r>
            <a:rPr lang="en-US" sz="2200" b="1" kern="1200" dirty="0" err="1"/>
            <a:t>säte</a:t>
          </a:r>
          <a:endParaRPr lang="en-US" sz="2200" b="1" kern="1200" dirty="0"/>
        </a:p>
      </dsp:txBody>
      <dsp:txXfrm>
        <a:off x="0" y="3758183"/>
        <a:ext cx="2269550" cy="1252727"/>
      </dsp:txXfrm>
    </dsp:sp>
    <dsp:sp modelId="{F60E244F-9D37-4AA1-9E0A-3FAE4CF4A905}">
      <dsp:nvSpPr>
        <dsp:cNvPr id="0" name=""/>
        <dsp:cNvSpPr/>
      </dsp:nvSpPr>
      <dsp:spPr>
        <a:xfrm>
          <a:off x="2363773" y="3815070"/>
          <a:ext cx="4930965" cy="1137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Förtydligande</a:t>
          </a:r>
          <a:r>
            <a:rPr lang="en-US" sz="2200" kern="1200" dirty="0"/>
            <a:t>: Vi </a:t>
          </a:r>
          <a:r>
            <a:rPr lang="en-US" sz="2200" kern="1200" dirty="0" err="1"/>
            <a:t>håller</a:t>
          </a:r>
          <a:r>
            <a:rPr lang="en-US" sz="2200" kern="1200" dirty="0"/>
            <a:t> till </a:t>
          </a:r>
          <a:r>
            <a:rPr lang="en-US" sz="2200" kern="1200" dirty="0" err="1"/>
            <a:t>i</a:t>
          </a:r>
          <a:r>
            <a:rPr lang="en-US" sz="2200" kern="1200" dirty="0"/>
            <a:t> </a:t>
          </a:r>
          <a:r>
            <a:rPr lang="en-US" sz="2200" kern="1200" dirty="0" err="1"/>
            <a:t>Siljansnäs</a:t>
          </a:r>
          <a:endParaRPr lang="en-US" sz="2200" kern="1200" dirty="0"/>
        </a:p>
      </dsp:txBody>
      <dsp:txXfrm>
        <a:off x="2363773" y="3815070"/>
        <a:ext cx="4930965" cy="1137731"/>
      </dsp:txXfrm>
    </dsp:sp>
    <dsp:sp modelId="{EBC10F25-C842-4A06-97AC-A65A22B18E76}">
      <dsp:nvSpPr>
        <dsp:cNvPr id="0" name=""/>
        <dsp:cNvSpPr/>
      </dsp:nvSpPr>
      <dsp:spPr>
        <a:xfrm>
          <a:off x="2269550" y="4952802"/>
          <a:ext cx="50251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FED22-F89C-4808-AC7E-08A99C68A5E4}">
      <dsp:nvSpPr>
        <dsp:cNvPr id="0" name=""/>
        <dsp:cNvSpPr/>
      </dsp:nvSpPr>
      <dsp:spPr>
        <a:xfrm>
          <a:off x="0" y="2446"/>
          <a:ext cx="73010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74653-C1B1-4680-A3F2-CC81D0D7E42D}">
      <dsp:nvSpPr>
        <dsp:cNvPr id="0" name=""/>
        <dsp:cNvSpPr/>
      </dsp:nvSpPr>
      <dsp:spPr>
        <a:xfrm>
          <a:off x="0" y="2446"/>
          <a:ext cx="2384858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Upplösning</a:t>
          </a:r>
          <a:r>
            <a:rPr lang="en-US" sz="2200" b="1" kern="1200" dirty="0"/>
            <a:t> av </a:t>
          </a:r>
          <a:r>
            <a:rPr lang="en-US" sz="2200" b="1" kern="1200" dirty="0" err="1"/>
            <a:t>föreningen</a:t>
          </a:r>
          <a:endParaRPr lang="en-US" sz="2200" b="1" kern="1200" dirty="0"/>
        </a:p>
      </dsp:txBody>
      <dsp:txXfrm>
        <a:off x="0" y="2446"/>
        <a:ext cx="2384858" cy="1668672"/>
      </dsp:txXfrm>
    </dsp:sp>
    <dsp:sp modelId="{AC9A1CD2-AFD5-4E3A-A5AA-A5B6999BEB4F}">
      <dsp:nvSpPr>
        <dsp:cNvPr id="0" name=""/>
        <dsp:cNvSpPr/>
      </dsp:nvSpPr>
      <dsp:spPr>
        <a:xfrm>
          <a:off x="2473092" y="78221"/>
          <a:ext cx="4826384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Tillägg</a:t>
          </a:r>
          <a:r>
            <a:rPr lang="en-US" sz="2200" kern="1200" dirty="0"/>
            <a:t>: Det </a:t>
          </a:r>
          <a:r>
            <a:rPr lang="en-US" sz="2200" kern="1200" dirty="0" err="1"/>
            <a:t>krävs</a:t>
          </a:r>
          <a:r>
            <a:rPr lang="en-US" sz="2200" kern="1200" dirty="0"/>
            <a:t> 2 </a:t>
          </a:r>
          <a:r>
            <a:rPr lang="en-US" sz="2200" kern="1200" dirty="0" err="1"/>
            <a:t>årsmöten</a:t>
          </a:r>
          <a:r>
            <a:rPr lang="en-US" sz="2200" kern="1200" dirty="0"/>
            <a:t> med </a:t>
          </a:r>
          <a:r>
            <a:rPr lang="en-US" sz="2200" kern="1200" dirty="0" err="1"/>
            <a:t>tre</a:t>
          </a:r>
          <a:r>
            <a:rPr lang="en-US" sz="2200" kern="1200" dirty="0"/>
            <a:t> </a:t>
          </a:r>
          <a:r>
            <a:rPr lang="en-US" sz="2200" kern="1200" dirty="0" err="1"/>
            <a:t>månaders</a:t>
          </a:r>
          <a:r>
            <a:rPr lang="en-US" sz="2200" kern="1200" dirty="0"/>
            <a:t> </a:t>
          </a:r>
          <a:r>
            <a:rPr lang="en-US" sz="2200" kern="1200" dirty="0" err="1"/>
            <a:t>mellanrum</a:t>
          </a:r>
          <a:r>
            <a:rPr lang="en-US" sz="2200" kern="1200" dirty="0"/>
            <a:t>.</a:t>
          </a:r>
        </a:p>
      </dsp:txBody>
      <dsp:txXfrm>
        <a:off x="2473092" y="78221"/>
        <a:ext cx="4826384" cy="1515493"/>
      </dsp:txXfrm>
    </dsp:sp>
    <dsp:sp modelId="{75D36FCC-24B6-4068-BCA1-C617FF542F5D}">
      <dsp:nvSpPr>
        <dsp:cNvPr id="0" name=""/>
        <dsp:cNvSpPr/>
      </dsp:nvSpPr>
      <dsp:spPr>
        <a:xfrm>
          <a:off x="2384858" y="1593715"/>
          <a:ext cx="47057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0DECA-7A32-4927-812F-149FB0B16BE3}">
      <dsp:nvSpPr>
        <dsp:cNvPr id="0" name=""/>
        <dsp:cNvSpPr/>
      </dsp:nvSpPr>
      <dsp:spPr>
        <a:xfrm>
          <a:off x="0" y="1671119"/>
          <a:ext cx="7301068" cy="0"/>
        </a:xfrm>
        <a:prstGeom prst="line">
          <a:avLst/>
        </a:prstGeom>
        <a:solidFill>
          <a:schemeClr val="accent2">
            <a:hueOff val="-5184504"/>
            <a:satOff val="-10204"/>
            <a:lumOff val="6372"/>
            <a:alphaOff val="0"/>
          </a:schemeClr>
        </a:solidFill>
        <a:ln w="12700" cap="flat" cmpd="sng" algn="ctr">
          <a:solidFill>
            <a:schemeClr val="accent2">
              <a:hueOff val="-5184504"/>
              <a:satOff val="-10204"/>
              <a:lumOff val="63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DD3FD-798A-4DCB-9FF0-A5B1C1DD6614}">
      <dsp:nvSpPr>
        <dsp:cNvPr id="0" name=""/>
        <dsp:cNvSpPr/>
      </dsp:nvSpPr>
      <dsp:spPr>
        <a:xfrm>
          <a:off x="0" y="1671119"/>
          <a:ext cx="2327153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Rösträtt</a:t>
          </a:r>
          <a:r>
            <a:rPr lang="en-US" sz="2200" b="1" kern="1200" dirty="0"/>
            <a:t> vid </a:t>
          </a:r>
          <a:r>
            <a:rPr lang="en-US" sz="2200" b="1" kern="1200" dirty="0" err="1"/>
            <a:t>årsmöte</a:t>
          </a:r>
          <a:endParaRPr lang="en-US" sz="2200" b="1" kern="1200" dirty="0"/>
        </a:p>
      </dsp:txBody>
      <dsp:txXfrm>
        <a:off x="0" y="1671119"/>
        <a:ext cx="2327153" cy="1668672"/>
      </dsp:txXfrm>
    </dsp:sp>
    <dsp:sp modelId="{EEC49341-67E5-4E61-B301-CA99BD30A3EB}">
      <dsp:nvSpPr>
        <dsp:cNvPr id="0" name=""/>
        <dsp:cNvSpPr/>
      </dsp:nvSpPr>
      <dsp:spPr>
        <a:xfrm>
          <a:off x="2420413" y="1746894"/>
          <a:ext cx="4880592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Tillägg</a:t>
          </a:r>
          <a:r>
            <a:rPr lang="en-US" sz="2200" kern="1200" dirty="0"/>
            <a:t>: För </a:t>
          </a:r>
          <a:r>
            <a:rPr lang="en-US" sz="2200" kern="1200" dirty="0" err="1"/>
            <a:t>rösträtt</a:t>
          </a:r>
          <a:r>
            <a:rPr lang="en-US" sz="2200" kern="1200" dirty="0"/>
            <a:t> ska </a:t>
          </a:r>
          <a:r>
            <a:rPr lang="en-US" sz="2200" kern="1200" dirty="0" err="1"/>
            <a:t>en</a:t>
          </a:r>
          <a:r>
            <a:rPr lang="en-US" sz="2200" kern="1200" dirty="0"/>
            <a:t> person </a:t>
          </a:r>
          <a:r>
            <a:rPr lang="en-US" sz="2200" kern="1200" dirty="0" err="1"/>
            <a:t>varit</a:t>
          </a:r>
          <a:r>
            <a:rPr lang="en-US" sz="2200" kern="1200" dirty="0"/>
            <a:t> </a:t>
          </a:r>
          <a:r>
            <a:rPr lang="en-US" sz="2200" kern="1200" dirty="0" err="1"/>
            <a:t>medlem</a:t>
          </a:r>
          <a:r>
            <a:rPr lang="en-US" sz="2200" kern="1200" dirty="0"/>
            <a:t> </a:t>
          </a:r>
          <a:r>
            <a:rPr lang="en-US" sz="2200" u="sng" kern="1200" dirty="0"/>
            <a:t>under </a:t>
          </a:r>
          <a:r>
            <a:rPr lang="en-US" sz="2200" u="sng" kern="1200" dirty="0" err="1"/>
            <a:t>föregående</a:t>
          </a:r>
          <a:r>
            <a:rPr lang="en-US" sz="2200" u="sng" kern="1200" dirty="0"/>
            <a:t> </a:t>
          </a:r>
          <a:r>
            <a:rPr lang="en-US" sz="2200" u="sng" kern="1200" dirty="0" err="1"/>
            <a:t>verksamhetsår</a:t>
          </a:r>
          <a:r>
            <a:rPr lang="en-US" sz="2200" u="none" kern="1200" dirty="0"/>
            <a:t> </a:t>
          </a:r>
          <a:r>
            <a:rPr lang="en-US" sz="2200" u="none" kern="1200" dirty="0" err="1"/>
            <a:t>fram</a:t>
          </a:r>
          <a:r>
            <a:rPr lang="en-US" sz="2200" u="none" kern="1200" dirty="0"/>
            <a:t> till </a:t>
          </a:r>
          <a:r>
            <a:rPr lang="en-US" sz="2200" u="none" kern="1200" dirty="0" err="1"/>
            <a:t>två</a:t>
          </a:r>
          <a:r>
            <a:rPr lang="en-US" sz="2200" u="none" kern="1200" dirty="0"/>
            <a:t> </a:t>
          </a:r>
          <a:r>
            <a:rPr lang="en-US" sz="2200" u="none" kern="1200" dirty="0" err="1"/>
            <a:t>månader</a:t>
          </a:r>
          <a:r>
            <a:rPr lang="en-US" sz="2200" u="none" kern="1200" dirty="0"/>
            <a:t> </a:t>
          </a:r>
          <a:r>
            <a:rPr lang="en-US" sz="2200" u="none" kern="1200" dirty="0" err="1"/>
            <a:t>innan</a:t>
          </a:r>
          <a:r>
            <a:rPr lang="en-US" sz="2200" u="none" kern="1200" dirty="0"/>
            <a:t> </a:t>
          </a:r>
          <a:r>
            <a:rPr lang="en-US" sz="2200" u="none" kern="1200" dirty="0" err="1"/>
            <a:t>årsmötet</a:t>
          </a:r>
          <a:r>
            <a:rPr lang="en-US" sz="2200" u="none" kern="1200" dirty="0"/>
            <a:t>.</a:t>
          </a:r>
          <a:endParaRPr lang="en-US" sz="2200" kern="1200" dirty="0"/>
        </a:p>
      </dsp:txBody>
      <dsp:txXfrm>
        <a:off x="2420413" y="1746894"/>
        <a:ext cx="4880592" cy="1515493"/>
      </dsp:txXfrm>
    </dsp:sp>
    <dsp:sp modelId="{C53F230D-B1B8-4C50-8ADD-0FD70BB348C0}">
      <dsp:nvSpPr>
        <dsp:cNvPr id="0" name=""/>
        <dsp:cNvSpPr/>
      </dsp:nvSpPr>
      <dsp:spPr>
        <a:xfrm>
          <a:off x="2327153" y="3262388"/>
          <a:ext cx="497385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BD916-FADF-426F-8AB4-97F255B8EA36}">
      <dsp:nvSpPr>
        <dsp:cNvPr id="0" name=""/>
        <dsp:cNvSpPr/>
      </dsp:nvSpPr>
      <dsp:spPr>
        <a:xfrm>
          <a:off x="0" y="3339792"/>
          <a:ext cx="7301068" cy="0"/>
        </a:xfrm>
        <a:prstGeom prst="line">
          <a:avLst/>
        </a:prstGeom>
        <a:solidFill>
          <a:schemeClr val="accent2">
            <a:hueOff val="-10369007"/>
            <a:satOff val="-20408"/>
            <a:lumOff val="12745"/>
            <a:alphaOff val="0"/>
          </a:schemeClr>
        </a:solidFill>
        <a:ln w="12700" cap="flat" cmpd="sng" algn="ctr">
          <a:solidFill>
            <a:schemeClr val="accent2">
              <a:hueOff val="-10369007"/>
              <a:satOff val="-20408"/>
              <a:lumOff val="12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F196D-408C-404E-8A98-113DD18CF66E}">
      <dsp:nvSpPr>
        <dsp:cNvPr id="0" name=""/>
        <dsp:cNvSpPr/>
      </dsp:nvSpPr>
      <dsp:spPr>
        <a:xfrm>
          <a:off x="0" y="3339792"/>
          <a:ext cx="2269550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Dagordning</a:t>
          </a:r>
          <a:r>
            <a:rPr lang="en-US" sz="2200" b="1" kern="1200" dirty="0"/>
            <a:t> vid </a:t>
          </a:r>
          <a:r>
            <a:rPr lang="en-US" sz="2200" b="1" kern="1200" dirty="0" err="1"/>
            <a:t>årsmötet</a:t>
          </a:r>
          <a:endParaRPr lang="en-US" sz="2200" b="1" kern="1200" dirty="0"/>
        </a:p>
      </dsp:txBody>
      <dsp:txXfrm>
        <a:off x="0" y="3339792"/>
        <a:ext cx="2269550" cy="1668672"/>
      </dsp:txXfrm>
    </dsp:sp>
    <dsp:sp modelId="{F60E244F-9D37-4AA1-9E0A-3FAE4CF4A905}">
      <dsp:nvSpPr>
        <dsp:cNvPr id="0" name=""/>
        <dsp:cNvSpPr/>
      </dsp:nvSpPr>
      <dsp:spPr>
        <a:xfrm>
          <a:off x="2363773" y="3415567"/>
          <a:ext cx="4930965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Tillägg</a:t>
          </a:r>
          <a:r>
            <a:rPr lang="en-US" sz="2200" kern="1200" dirty="0"/>
            <a:t>: </a:t>
          </a:r>
          <a:r>
            <a:rPr lang="en-US" sz="2200" kern="1200" dirty="0" err="1"/>
            <a:t>Fastställande</a:t>
          </a:r>
          <a:r>
            <a:rPr lang="en-US" sz="2200" kern="1200" dirty="0"/>
            <a:t> av </a:t>
          </a:r>
          <a:r>
            <a:rPr lang="en-US" sz="2200" kern="1200" dirty="0" err="1"/>
            <a:t>röstlängd</a:t>
          </a:r>
          <a:r>
            <a:rPr lang="en-US" sz="2200" kern="1200" dirty="0"/>
            <a:t>, </a:t>
          </a:r>
          <a:r>
            <a:rPr lang="en-US" sz="2200" kern="1200" dirty="0" err="1"/>
            <a:t>val</a:t>
          </a:r>
          <a:r>
            <a:rPr lang="en-US" sz="2200" kern="1200" dirty="0"/>
            <a:t> av </a:t>
          </a:r>
          <a:r>
            <a:rPr lang="en-US" sz="2200" kern="1200" dirty="0" err="1"/>
            <a:t>rösträknare</a:t>
          </a:r>
          <a:r>
            <a:rPr lang="en-US" sz="2200" kern="1200" dirty="0"/>
            <a:t>, </a:t>
          </a:r>
          <a:r>
            <a:rPr lang="en-US" sz="2200" kern="1200" dirty="0" err="1"/>
            <a:t>samt</a:t>
          </a:r>
          <a:r>
            <a:rPr lang="en-US" sz="2200" kern="1200" dirty="0"/>
            <a:t> </a:t>
          </a:r>
          <a:r>
            <a:rPr lang="en-US" sz="2200" kern="1200" dirty="0" err="1"/>
            <a:t>möjlighet</a:t>
          </a:r>
          <a:r>
            <a:rPr lang="en-US" sz="2200" kern="1200" dirty="0"/>
            <a:t> </a:t>
          </a:r>
          <a:r>
            <a:rPr lang="en-US" sz="2200" kern="1200" dirty="0" err="1"/>
            <a:t>att</a:t>
          </a:r>
          <a:r>
            <a:rPr lang="en-US" sz="2200" kern="1200" dirty="0"/>
            <a:t> </a:t>
          </a:r>
          <a:r>
            <a:rPr lang="en-US" sz="2200" kern="1200" dirty="0" err="1"/>
            <a:t>lägga</a:t>
          </a:r>
          <a:r>
            <a:rPr lang="en-US" sz="2200" kern="1200" dirty="0"/>
            <a:t> till </a:t>
          </a:r>
          <a:r>
            <a:rPr lang="en-US" sz="2200" kern="1200" dirty="0" err="1"/>
            <a:t>punkter</a:t>
          </a:r>
          <a:r>
            <a:rPr lang="en-US" sz="2200" kern="1200" dirty="0"/>
            <a:t> </a:t>
          </a:r>
          <a:r>
            <a:rPr lang="en-US" sz="2200" kern="1200" dirty="0" err="1"/>
            <a:t>efter</a:t>
          </a:r>
          <a:r>
            <a:rPr lang="en-US" sz="2200" kern="1200" dirty="0"/>
            <a:t> </a:t>
          </a:r>
          <a:r>
            <a:rPr lang="en-US" sz="2200" kern="1200" dirty="0" err="1"/>
            <a:t>punkt</a:t>
          </a:r>
          <a:r>
            <a:rPr lang="en-US" sz="2200" kern="1200" dirty="0"/>
            <a:t> 7.</a:t>
          </a:r>
        </a:p>
      </dsp:txBody>
      <dsp:txXfrm>
        <a:off x="2363773" y="3415567"/>
        <a:ext cx="4930965" cy="1515493"/>
      </dsp:txXfrm>
    </dsp:sp>
    <dsp:sp modelId="{EBC10F25-C842-4A06-97AC-A65A22B18E76}">
      <dsp:nvSpPr>
        <dsp:cNvPr id="0" name=""/>
        <dsp:cNvSpPr/>
      </dsp:nvSpPr>
      <dsp:spPr>
        <a:xfrm>
          <a:off x="2269550" y="4931061"/>
          <a:ext cx="50251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FED22-F89C-4808-AC7E-08A99C68A5E4}">
      <dsp:nvSpPr>
        <dsp:cNvPr id="0" name=""/>
        <dsp:cNvSpPr/>
      </dsp:nvSpPr>
      <dsp:spPr>
        <a:xfrm>
          <a:off x="0" y="2446"/>
          <a:ext cx="73010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74653-C1B1-4680-A3F2-CC81D0D7E42D}">
      <dsp:nvSpPr>
        <dsp:cNvPr id="0" name=""/>
        <dsp:cNvSpPr/>
      </dsp:nvSpPr>
      <dsp:spPr>
        <a:xfrm>
          <a:off x="0" y="2446"/>
          <a:ext cx="2384858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Suppleanter</a:t>
          </a:r>
          <a:endParaRPr lang="en-US" sz="2200" b="1" kern="1200" dirty="0"/>
        </a:p>
      </dsp:txBody>
      <dsp:txXfrm>
        <a:off x="0" y="2446"/>
        <a:ext cx="2384858" cy="1668672"/>
      </dsp:txXfrm>
    </dsp:sp>
    <dsp:sp modelId="{AC9A1CD2-AFD5-4E3A-A5AA-A5B6999BEB4F}">
      <dsp:nvSpPr>
        <dsp:cNvPr id="0" name=""/>
        <dsp:cNvSpPr/>
      </dsp:nvSpPr>
      <dsp:spPr>
        <a:xfrm>
          <a:off x="2473092" y="78221"/>
          <a:ext cx="4826384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Tas bort</a:t>
          </a:r>
        </a:p>
      </dsp:txBody>
      <dsp:txXfrm>
        <a:off x="2473092" y="78221"/>
        <a:ext cx="4826384" cy="1515493"/>
      </dsp:txXfrm>
    </dsp:sp>
    <dsp:sp modelId="{75D36FCC-24B6-4068-BCA1-C617FF542F5D}">
      <dsp:nvSpPr>
        <dsp:cNvPr id="0" name=""/>
        <dsp:cNvSpPr/>
      </dsp:nvSpPr>
      <dsp:spPr>
        <a:xfrm>
          <a:off x="2384858" y="1593715"/>
          <a:ext cx="47057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0DECA-7A32-4927-812F-149FB0B16BE3}">
      <dsp:nvSpPr>
        <dsp:cNvPr id="0" name=""/>
        <dsp:cNvSpPr/>
      </dsp:nvSpPr>
      <dsp:spPr>
        <a:xfrm>
          <a:off x="0" y="1671119"/>
          <a:ext cx="7301068" cy="0"/>
        </a:xfrm>
        <a:prstGeom prst="line">
          <a:avLst/>
        </a:prstGeom>
        <a:solidFill>
          <a:schemeClr val="accent2">
            <a:hueOff val="-5184504"/>
            <a:satOff val="-10204"/>
            <a:lumOff val="6372"/>
            <a:alphaOff val="0"/>
          </a:schemeClr>
        </a:solidFill>
        <a:ln w="12700" cap="flat" cmpd="sng" algn="ctr">
          <a:solidFill>
            <a:schemeClr val="accent2">
              <a:hueOff val="-5184504"/>
              <a:satOff val="-10204"/>
              <a:lumOff val="63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DD3FD-798A-4DCB-9FF0-A5B1C1DD6614}">
      <dsp:nvSpPr>
        <dsp:cNvPr id="0" name=""/>
        <dsp:cNvSpPr/>
      </dsp:nvSpPr>
      <dsp:spPr>
        <a:xfrm>
          <a:off x="0" y="1671119"/>
          <a:ext cx="2327153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Ledamöter</a:t>
          </a:r>
          <a:endParaRPr lang="en-US" sz="2200" b="1" kern="1200" dirty="0"/>
        </a:p>
      </dsp:txBody>
      <dsp:txXfrm>
        <a:off x="0" y="1671119"/>
        <a:ext cx="2327153" cy="1668672"/>
      </dsp:txXfrm>
    </dsp:sp>
    <dsp:sp modelId="{EEC49341-67E5-4E61-B301-CA99BD30A3EB}">
      <dsp:nvSpPr>
        <dsp:cNvPr id="0" name=""/>
        <dsp:cNvSpPr/>
      </dsp:nvSpPr>
      <dsp:spPr>
        <a:xfrm>
          <a:off x="2420413" y="1746894"/>
          <a:ext cx="4880592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Som </a:t>
          </a:r>
          <a:r>
            <a:rPr lang="en-US" sz="2200" kern="1200" dirty="0" err="1"/>
            <a:t>tidigare</a:t>
          </a:r>
          <a:r>
            <a:rPr lang="en-US" sz="2200" kern="1200" dirty="0"/>
            <a:t>, </a:t>
          </a:r>
          <a:r>
            <a:rPr lang="en-US" sz="2200" kern="1200" dirty="0" err="1"/>
            <a:t>minst</a:t>
          </a:r>
          <a:r>
            <a:rPr lang="en-US" sz="2200" kern="1200" dirty="0"/>
            <a:t> </a:t>
          </a:r>
          <a:r>
            <a:rPr lang="en-US" sz="2200" kern="1200" dirty="0" err="1"/>
            <a:t>fyra</a:t>
          </a:r>
          <a:r>
            <a:rPr lang="en-US" sz="2200" kern="1200" dirty="0"/>
            <a:t> + </a:t>
          </a:r>
          <a:r>
            <a:rPr lang="en-US" sz="2200" kern="1200" dirty="0" err="1"/>
            <a:t>ordförande</a:t>
          </a:r>
          <a:endParaRPr lang="en-US" sz="2200" kern="1200" dirty="0"/>
        </a:p>
      </dsp:txBody>
      <dsp:txXfrm>
        <a:off x="2420413" y="1746894"/>
        <a:ext cx="4880592" cy="1515493"/>
      </dsp:txXfrm>
    </dsp:sp>
    <dsp:sp modelId="{C53F230D-B1B8-4C50-8ADD-0FD70BB348C0}">
      <dsp:nvSpPr>
        <dsp:cNvPr id="0" name=""/>
        <dsp:cNvSpPr/>
      </dsp:nvSpPr>
      <dsp:spPr>
        <a:xfrm>
          <a:off x="2327153" y="3262388"/>
          <a:ext cx="497385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BD916-FADF-426F-8AB4-97F255B8EA36}">
      <dsp:nvSpPr>
        <dsp:cNvPr id="0" name=""/>
        <dsp:cNvSpPr/>
      </dsp:nvSpPr>
      <dsp:spPr>
        <a:xfrm>
          <a:off x="0" y="3339792"/>
          <a:ext cx="7301068" cy="0"/>
        </a:xfrm>
        <a:prstGeom prst="line">
          <a:avLst/>
        </a:prstGeom>
        <a:solidFill>
          <a:schemeClr val="accent2">
            <a:hueOff val="-10369007"/>
            <a:satOff val="-20408"/>
            <a:lumOff val="12745"/>
            <a:alphaOff val="0"/>
          </a:schemeClr>
        </a:solidFill>
        <a:ln w="12700" cap="flat" cmpd="sng" algn="ctr">
          <a:solidFill>
            <a:schemeClr val="accent2">
              <a:hueOff val="-10369007"/>
              <a:satOff val="-20408"/>
              <a:lumOff val="12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F196D-408C-404E-8A98-113DD18CF66E}">
      <dsp:nvSpPr>
        <dsp:cNvPr id="0" name=""/>
        <dsp:cNvSpPr/>
      </dsp:nvSpPr>
      <dsp:spPr>
        <a:xfrm>
          <a:off x="0" y="3339792"/>
          <a:ext cx="2269550" cy="166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 err="1"/>
            <a:t>Besluts-mässighet</a:t>
          </a:r>
          <a:endParaRPr lang="en-US" sz="2200" b="1" kern="1200" dirty="0"/>
        </a:p>
      </dsp:txBody>
      <dsp:txXfrm>
        <a:off x="0" y="3339792"/>
        <a:ext cx="2269550" cy="1668672"/>
      </dsp:txXfrm>
    </dsp:sp>
    <dsp:sp modelId="{F60E244F-9D37-4AA1-9E0A-3FAE4CF4A905}">
      <dsp:nvSpPr>
        <dsp:cNvPr id="0" name=""/>
        <dsp:cNvSpPr/>
      </dsp:nvSpPr>
      <dsp:spPr>
        <a:xfrm>
          <a:off x="2363773" y="3415567"/>
          <a:ext cx="4930965" cy="1515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Tillägg</a:t>
          </a:r>
          <a:r>
            <a:rPr lang="en-US" sz="2200" kern="1200" dirty="0"/>
            <a:t>: Om </a:t>
          </a:r>
          <a:r>
            <a:rPr lang="en-US" sz="2200" kern="1200" dirty="0" err="1"/>
            <a:t>styrelsen</a:t>
          </a:r>
          <a:r>
            <a:rPr lang="en-US" sz="2200" kern="1200" dirty="0"/>
            <a:t> </a:t>
          </a:r>
          <a:r>
            <a:rPr lang="en-US" sz="2200" kern="1200" dirty="0" err="1"/>
            <a:t>inte</a:t>
          </a:r>
          <a:r>
            <a:rPr lang="en-US" sz="2200" kern="1200" dirty="0"/>
            <a:t> </a:t>
          </a:r>
          <a:r>
            <a:rPr lang="en-US" sz="2200" kern="1200" dirty="0" err="1"/>
            <a:t>längre</a:t>
          </a:r>
          <a:r>
            <a:rPr lang="en-US" sz="2200" kern="1200" dirty="0"/>
            <a:t> </a:t>
          </a:r>
          <a:r>
            <a:rPr lang="en-US" sz="2200" kern="1200" dirty="0" err="1"/>
            <a:t>är</a:t>
          </a:r>
          <a:r>
            <a:rPr lang="en-US" sz="2200" kern="1200" dirty="0"/>
            <a:t> </a:t>
          </a:r>
          <a:r>
            <a:rPr lang="en-US" sz="2200" kern="1200" dirty="0" err="1"/>
            <a:t>beslutsmässig</a:t>
          </a:r>
          <a:r>
            <a:rPr lang="en-US" sz="2200" kern="1200" dirty="0"/>
            <a:t> </a:t>
          </a:r>
          <a:r>
            <a:rPr lang="en-US" sz="2200" kern="1200" dirty="0" err="1"/>
            <a:t>kallas</a:t>
          </a:r>
          <a:r>
            <a:rPr lang="en-US" sz="2200" kern="1200" dirty="0"/>
            <a:t> till </a:t>
          </a:r>
          <a:r>
            <a:rPr lang="en-US" sz="2200" kern="1200" dirty="0" err="1"/>
            <a:t>ett</a:t>
          </a:r>
          <a:r>
            <a:rPr lang="en-US" sz="2200" kern="1200" dirty="0"/>
            <a:t> extra </a:t>
          </a:r>
          <a:r>
            <a:rPr lang="en-US" sz="2200" kern="1200" dirty="0" err="1"/>
            <a:t>årsmöte</a:t>
          </a:r>
          <a:r>
            <a:rPr lang="en-US" sz="2200" kern="1200" dirty="0"/>
            <a:t> med </a:t>
          </a:r>
          <a:r>
            <a:rPr lang="en-US" sz="2200" kern="1200" dirty="0" err="1"/>
            <a:t>fyllnadsval</a:t>
          </a:r>
          <a:endParaRPr lang="en-US" sz="2200" kern="1200" dirty="0"/>
        </a:p>
      </dsp:txBody>
      <dsp:txXfrm>
        <a:off x="2363773" y="3415567"/>
        <a:ext cx="4930965" cy="1515493"/>
      </dsp:txXfrm>
    </dsp:sp>
    <dsp:sp modelId="{EBC10F25-C842-4A06-97AC-A65A22B18E76}">
      <dsp:nvSpPr>
        <dsp:cNvPr id="0" name=""/>
        <dsp:cNvSpPr/>
      </dsp:nvSpPr>
      <dsp:spPr>
        <a:xfrm>
          <a:off x="2269550" y="4931061"/>
          <a:ext cx="50251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1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3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0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03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8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5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0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5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4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0" r:id="rId6"/>
    <p:sldLayoutId id="2147483696" r:id="rId7"/>
    <p:sldLayoutId id="2147483697" r:id="rId8"/>
    <p:sldLayoutId id="2147483698" r:id="rId9"/>
    <p:sldLayoutId id="2147483699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5">
            <a:extLst>
              <a:ext uri="{FF2B5EF4-FFF2-40B4-BE49-F238E27FC236}">
                <a16:creationId xmlns:a16="http://schemas.microsoft.com/office/drawing/2014/main" id="{5820888B-4EA5-E0E8-6D52-7733E1E774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9D43E51-697F-AE42-38D0-55FBF02B0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3397649" cy="3303764"/>
          </a:xfrm>
        </p:spPr>
        <p:txBody>
          <a:bodyPr anchor="t">
            <a:normAutofit/>
          </a:bodyPr>
          <a:lstStyle/>
          <a:p>
            <a:r>
              <a:rPr lang="sv-SE" sz="5000" dirty="0"/>
              <a:t>Styrelsens förslag på ändrade stadgar</a:t>
            </a:r>
          </a:p>
        </p:txBody>
      </p:sp>
      <p:sp>
        <p:nvSpPr>
          <p:cNvPr id="8" name="Underrubrik 7">
            <a:extLst>
              <a:ext uri="{FF2B5EF4-FFF2-40B4-BE49-F238E27FC236}">
                <a16:creationId xmlns:a16="http://schemas.microsoft.com/office/drawing/2014/main" id="{072C7A04-3E89-C198-E574-06B779D5B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354633"/>
            <a:ext cx="3397649" cy="1706533"/>
          </a:xfrm>
        </p:spPr>
        <p:txBody>
          <a:bodyPr anchor="t">
            <a:normAutofit/>
          </a:bodyPr>
          <a:lstStyle/>
          <a:p>
            <a:r>
              <a:rPr lang="sv-SE" dirty="0"/>
              <a:t>Presenterat på föreningens årsmöte den 19 mars 2025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6B5A8BF-0680-F9A7-27B1-3971EC934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Bildobjekt 5" descr="En bild som visar symbol, logotyp, design&#10;&#10;AI-genererat innehåll kan vara felaktigt.">
            <a:extLst>
              <a:ext uri="{FF2B5EF4-FFF2-40B4-BE49-F238E27FC236}">
                <a16:creationId xmlns:a16="http://schemas.microsoft.com/office/drawing/2014/main" id="{EB4C974A-BCF8-B5E8-70B7-7D2900A2B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743" y="965741"/>
            <a:ext cx="5508752" cy="538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817D949E-564D-4503-A64E-D22FA3232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3599C03-8CDF-2D23-A2FD-3D1CE84EB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978408"/>
            <a:ext cx="3154680" cy="4069080"/>
          </a:xfrm>
        </p:spPr>
        <p:txBody>
          <a:bodyPr anchor="t">
            <a:normAutofit/>
          </a:bodyPr>
          <a:lstStyle/>
          <a:p>
            <a:r>
              <a:rPr lang="sv-SE" sz="4000"/>
              <a:t>Språkliga förändringar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C8EEB27-9249-8B3A-C8C2-18F9DC48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482CAC-96FF-EBE5-E97D-0BE2B8A51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208" y="6299535"/>
            <a:ext cx="1115568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Platshållare för innehåll 2">
            <a:extLst>
              <a:ext uri="{FF2B5EF4-FFF2-40B4-BE49-F238E27FC236}">
                <a16:creationId xmlns:a16="http://schemas.microsoft.com/office/drawing/2014/main" id="{E966D65D-4B58-35D7-58A6-D3DBF13635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169534"/>
              </p:ext>
            </p:extLst>
          </p:nvPr>
        </p:nvGraphicFramePr>
        <p:xfrm>
          <a:off x="4384964" y="978406"/>
          <a:ext cx="7301068" cy="501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2423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9DC4DF-0385-06B3-A11C-7CBC6CCFB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95556F76-315C-55B9-4C95-AADE68BCE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819F859-25E1-4BCA-FE78-0A45E005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978408"/>
            <a:ext cx="3154680" cy="4069080"/>
          </a:xfrm>
        </p:spPr>
        <p:txBody>
          <a:bodyPr anchor="t">
            <a:normAutofit/>
          </a:bodyPr>
          <a:lstStyle/>
          <a:p>
            <a:r>
              <a:rPr lang="sv-SE" sz="4000" dirty="0"/>
              <a:t>Mindre ändringar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0D41066-6165-FE88-8BAB-616A64661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FA77C4E-EA1F-2276-1385-2459F0B91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208" y="6299535"/>
            <a:ext cx="1115568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Platshållare för innehåll 2">
            <a:extLst>
              <a:ext uri="{FF2B5EF4-FFF2-40B4-BE49-F238E27FC236}">
                <a16:creationId xmlns:a16="http://schemas.microsoft.com/office/drawing/2014/main" id="{EE9FE4E1-6125-1BFC-4D7C-5C81E43E24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681639"/>
              </p:ext>
            </p:extLst>
          </p:nvPr>
        </p:nvGraphicFramePr>
        <p:xfrm>
          <a:off x="4384964" y="978406"/>
          <a:ext cx="7301068" cy="501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437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416E28-2374-C545-5E1D-A20E84980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4D81C882-AC45-C12C-4D25-F9E522C56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2E32B73-BC27-3B24-2C8E-4C426B723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978408"/>
            <a:ext cx="3154680" cy="4069080"/>
          </a:xfrm>
        </p:spPr>
        <p:txBody>
          <a:bodyPr anchor="t">
            <a:normAutofit/>
          </a:bodyPr>
          <a:lstStyle/>
          <a:p>
            <a:r>
              <a:rPr lang="sv-SE" sz="4000" dirty="0"/>
              <a:t>Mindre ändringar (forts.)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1D71B75-13F9-71E5-FDC8-25CFC9EC1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08618A-DBC0-0A7C-CDCD-CE1E9F4BB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208" y="6299535"/>
            <a:ext cx="1115568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Platshållare för innehåll 2">
            <a:extLst>
              <a:ext uri="{FF2B5EF4-FFF2-40B4-BE49-F238E27FC236}">
                <a16:creationId xmlns:a16="http://schemas.microsoft.com/office/drawing/2014/main" id="{6967D4EF-C98B-1F93-DD72-AE53F8F785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085911"/>
              </p:ext>
            </p:extLst>
          </p:nvPr>
        </p:nvGraphicFramePr>
        <p:xfrm>
          <a:off x="4384964" y="978406"/>
          <a:ext cx="7301068" cy="501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23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6441E8-4EE2-E7F3-F3C7-267178200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8C5D0F2-B1A5-E56C-E0CC-E7A312DF9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0715235-CE3F-E54A-1F56-ED7F127E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978408"/>
            <a:ext cx="3154680" cy="4069080"/>
          </a:xfrm>
        </p:spPr>
        <p:txBody>
          <a:bodyPr anchor="t">
            <a:normAutofit/>
          </a:bodyPr>
          <a:lstStyle/>
          <a:p>
            <a:r>
              <a:rPr lang="sv-SE" sz="4000" dirty="0"/>
              <a:t>Styrelsens samman-sättning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A088E52-6C9C-1509-374B-AE88EDAF0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F1A86DC-85FE-0610-D1A7-70587E966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208" y="6299535"/>
            <a:ext cx="1115568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Platshållare för innehåll 2">
            <a:extLst>
              <a:ext uri="{FF2B5EF4-FFF2-40B4-BE49-F238E27FC236}">
                <a16:creationId xmlns:a16="http://schemas.microsoft.com/office/drawing/2014/main" id="{A10962EC-0177-79B9-C041-87F6EF3E5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567932"/>
              </p:ext>
            </p:extLst>
          </p:nvPr>
        </p:nvGraphicFramePr>
        <p:xfrm>
          <a:off x="4384964" y="978406"/>
          <a:ext cx="7301068" cy="501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5227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8CFF92-998E-32E0-1C16-0EFCAB5DE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300AB5E-A08F-C7B8-193F-E100B3A95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2BF0A1-E8DB-78B1-4874-11E041895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978408"/>
            <a:ext cx="3154680" cy="4069080"/>
          </a:xfrm>
        </p:spPr>
        <p:txBody>
          <a:bodyPr anchor="t">
            <a:normAutofit/>
          </a:bodyPr>
          <a:lstStyle/>
          <a:p>
            <a:r>
              <a:rPr lang="sv-SE" sz="4000" dirty="0"/>
              <a:t>Tillägg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76F41DE-0649-F595-D4C5-8C709512A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73FC8F5-056E-38F4-6151-98213F6D3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208" y="6299535"/>
            <a:ext cx="1115568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51F1B99D-DCC8-4E61-034D-4673D45B562A}"/>
              </a:ext>
            </a:extLst>
          </p:cNvPr>
          <p:cNvSpPr txBox="1">
            <a:spLocks/>
          </p:cNvSpPr>
          <p:nvPr/>
        </p:nvSpPr>
        <p:spPr>
          <a:xfrm>
            <a:off x="6254678" y="705558"/>
            <a:ext cx="3154680" cy="9849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/>
              <a:t>Värdegrund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6470B9-E056-BB12-9BC7-12DD63E1C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782" y="1417630"/>
            <a:ext cx="8458368" cy="4038790"/>
          </a:xfrm>
        </p:spPr>
        <p:txBody>
          <a:bodyPr>
            <a:noAutofit/>
          </a:bodyPr>
          <a:lstStyle/>
          <a:p>
            <a:r>
              <a:rPr lang="sv-SE" sz="2200" dirty="0"/>
              <a:t>I de nya stadgarna hänvisas till föreningens ”värdegrund” i följande stycken: </a:t>
            </a:r>
          </a:p>
          <a:p>
            <a:pPr marL="342900" indent="-342900">
              <a:buFontTx/>
              <a:buChar char="-"/>
            </a:pPr>
            <a:r>
              <a:rPr lang="sv-SE" sz="2200" dirty="0"/>
              <a:t>Medlems ansvar</a:t>
            </a:r>
          </a:p>
          <a:p>
            <a:pPr marL="342900" indent="-342900">
              <a:buFontTx/>
              <a:buChar char="-"/>
            </a:pPr>
            <a:r>
              <a:rPr lang="sv-SE" sz="2200" dirty="0"/>
              <a:t>Styrelsens ansvar</a:t>
            </a:r>
          </a:p>
          <a:p>
            <a:pPr marL="342900" indent="-342900">
              <a:buFontTx/>
              <a:buChar char="-"/>
            </a:pPr>
            <a:r>
              <a:rPr lang="sv-SE" sz="2200" dirty="0"/>
              <a:t>Föreningens verksamhet och mål</a:t>
            </a:r>
          </a:p>
          <a:p>
            <a:pPr marL="342900" indent="-342900">
              <a:buFontTx/>
              <a:buChar char="-"/>
            </a:pPr>
            <a:r>
              <a:rPr lang="sv-SE" sz="2200" dirty="0"/>
              <a:t>Skäl till uteslutning av medlem</a:t>
            </a:r>
          </a:p>
          <a:p>
            <a:pPr marL="342900" indent="-342900">
              <a:buFontTx/>
              <a:buChar char="-"/>
            </a:pPr>
            <a:endParaRPr lang="sv-SE" sz="2200" dirty="0"/>
          </a:p>
          <a:p>
            <a:r>
              <a:rPr lang="sv-SE" sz="2200" dirty="0"/>
              <a:t>Styrelsens plan är att en arbetsgrupp tillsätts, som tar fram föreningens värdegrund. Eftersom den är tänkt att vara mer av ett levande dokument läggs den inte in i stadgarna, utan hänvisas endast till i förslaget till nya stadgar.</a:t>
            </a:r>
          </a:p>
        </p:txBody>
      </p:sp>
    </p:spTree>
    <p:extLst>
      <p:ext uri="{BB962C8B-B14F-4D97-AF65-F5344CB8AC3E}">
        <p14:creationId xmlns:p14="http://schemas.microsoft.com/office/powerpoint/2010/main" val="3189085873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BE72EB0EEE404EB8E9B6F00F0ABA03" ma:contentTypeVersion="16" ma:contentTypeDescription="Skapa ett nytt dokument." ma:contentTypeScope="" ma:versionID="5bfeee0335a30fc179b82113c653a92f">
  <xsd:schema xmlns:xsd="http://www.w3.org/2001/XMLSchema" xmlns:xs="http://www.w3.org/2001/XMLSchema" xmlns:p="http://schemas.microsoft.com/office/2006/metadata/properties" xmlns:ns2="e70b0252-6fa2-4b30-9038-5396ad36dedb" xmlns:ns3="d5e75c1d-3542-4723-9ca6-1034cfe6c806" targetNamespace="http://schemas.microsoft.com/office/2006/metadata/properties" ma:root="true" ma:fieldsID="d7679fd56f9fb57657b7ede3339c0976" ns2:_="" ns3:_="">
    <xsd:import namespace="e70b0252-6fa2-4b30-9038-5396ad36dedb"/>
    <xsd:import namespace="d5e75c1d-3542-4723-9ca6-1034cfe6c8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b0252-6fa2-4b30-9038-5396ad36d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b14e4c36-84a6-4a51-ad3b-f469a75145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75c1d-3542-4723-9ca6-1034cfe6c80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fef16f5-0fa7-40ce-8c04-f46458e85e21}" ma:internalName="TaxCatchAll" ma:showField="CatchAllData" ma:web="d5e75c1d-3542-4723-9ca6-1034cfe6c8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e75c1d-3542-4723-9ca6-1034cfe6c806" xsi:nil="true"/>
    <lcf76f155ced4ddcb4097134ff3c332f xmlns="e70b0252-6fa2-4b30-9038-5396ad36ded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967BF5A-453A-4AAE-877F-9D474C7725E9}"/>
</file>

<file path=customXml/itemProps2.xml><?xml version="1.0" encoding="utf-8"?>
<ds:datastoreItem xmlns:ds="http://schemas.openxmlformats.org/officeDocument/2006/customXml" ds:itemID="{0EC94AC5-EDC5-4A96-8497-EBC6A85978F8}"/>
</file>

<file path=customXml/itemProps3.xml><?xml version="1.0" encoding="utf-8"?>
<ds:datastoreItem xmlns:ds="http://schemas.openxmlformats.org/officeDocument/2006/customXml" ds:itemID="{A82EDD3D-F511-4053-B497-0CB2391D6BF5}"/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253</Words>
  <Application>Microsoft Office PowerPoint</Application>
  <PresentationFormat>Bredbild</PresentationFormat>
  <Paragraphs>47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Bierstadt</vt:lpstr>
      <vt:lpstr>GestaltVTI</vt:lpstr>
      <vt:lpstr>Styrelsens förslag på ändrade stadgar</vt:lpstr>
      <vt:lpstr>Språkliga förändringar</vt:lpstr>
      <vt:lpstr>Mindre ändringar</vt:lpstr>
      <vt:lpstr>Mindre ändringar (forts.)</vt:lpstr>
      <vt:lpstr>Styrelsens samman-sättning</vt:lpstr>
      <vt:lpstr>Tillägg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Jakob Wilhelmsson</dc:creator>
  <cp:lastModifiedBy>Jakob Wilhelmsson</cp:lastModifiedBy>
  <cp:revision>1</cp:revision>
  <dcterms:created xsi:type="dcterms:W3CDTF">2025-03-19T10:03:06Z</dcterms:created>
  <dcterms:modified xsi:type="dcterms:W3CDTF">2025-03-19T11:26:03Z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0x010100A5BE72EB0EEE404EB8E9B6F00F0ABA03</vt:lpwstr>
  </property>
</Properties>
</file>